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91" r:id="rId3"/>
    <p:sldId id="292" r:id="rId4"/>
    <p:sldId id="258" r:id="rId5"/>
    <p:sldId id="400" r:id="rId6"/>
    <p:sldId id="405" r:id="rId7"/>
    <p:sldId id="406" r:id="rId8"/>
    <p:sldId id="407" r:id="rId9"/>
    <p:sldId id="261" r:id="rId10"/>
    <p:sldId id="260" r:id="rId11"/>
    <p:sldId id="408" r:id="rId12"/>
    <p:sldId id="269" r:id="rId13"/>
    <p:sldId id="270" r:id="rId14"/>
    <p:sldId id="263" r:id="rId15"/>
    <p:sldId id="283" r:id="rId16"/>
    <p:sldId id="401" r:id="rId17"/>
    <p:sldId id="409" r:id="rId18"/>
    <p:sldId id="40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80"/>
    <a:srgbClr val="006666"/>
    <a:srgbClr val="003366"/>
    <a:srgbClr val="00001A"/>
    <a:srgbClr val="000000"/>
    <a:srgbClr val="00259A"/>
    <a:srgbClr val="00003A"/>
    <a:srgbClr val="001745"/>
    <a:srgbClr val="001642"/>
    <a:srgbClr val="0017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5" d="100"/>
          <a:sy n="55" d="100"/>
        </p:scale>
        <p:origin x="1096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FE3117-5D74-4A79-B712-AF7BE6251794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003ADF-57EE-40AC-B487-9EC93C8B2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482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02A33-762B-446B-97EE-F5A29A9F1DC4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61541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02A33-762B-446B-97EE-F5A29A9F1DC4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59889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02A33-762B-446B-97EE-F5A29A9F1DC4}" type="slidenum">
              <a:rPr lang="en-ID" smtClean="0"/>
              <a:t>10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71964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302A33-762B-446B-97EE-F5A29A9F1DC4}" type="slidenum">
              <a:rPr lang="en-ID" smtClean="0"/>
              <a:t>13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53773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" name="Google Shape;24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92429-5F61-B74A-B80E-B5BD6BC283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6A2D1D-0157-CDE4-7C32-DBF4BCA556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D1717-28D1-B487-4095-E560FF3F3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D5185-B4C4-4A20-ADE1-703179653C77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3EDC8-925B-4D00-D2E7-BB6DAEBC5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C0156-1947-09C2-BD8E-53EC99B48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BE668-DCB0-490F-8F9B-07E244A0F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52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599BB-77B3-1516-9136-0A3FB3FFD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2BE47A-0FBD-F55E-5971-6816AAD325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0543B-1E8D-4DC1-3C96-C29D1C999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D5185-B4C4-4A20-ADE1-703179653C77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E6E87-6DB8-6479-1619-1E3795C02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15A842-DF2A-068E-DD58-99223DA3A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BE668-DCB0-490F-8F9B-07E244A0F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28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927331-5B28-3B53-7568-7991DC973D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DF2BC7-7175-0C41-A717-C5C88A7AC0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26363C-AFBA-A91F-F646-6A8EA07FC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D5185-B4C4-4A20-ADE1-703179653C77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896E3-91C9-7D2C-F7C9-99467A035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5E4E2F-317E-920C-A188-F5CB94C11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BE668-DCB0-490F-8F9B-07E244A0F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116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297C72-0E3E-DF1F-AFE5-B787E2EF0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pPr/>
              <a:t>4/24/2025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D6A3C5-89FA-12F4-167F-9236E38C8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11C1A3-344D-1BC1-20D8-94D859CAC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768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D66A6A45-1070-A450-3A8E-000C59CA01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6522720" cy="6858000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Your Image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79346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79707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EBA0DEB1-C9FD-C648-BA11-AB125112ED3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889500" y="1676400"/>
            <a:ext cx="2971800" cy="4191000"/>
          </a:xfrm>
          <a:prstGeom prst="roundRect">
            <a:avLst>
              <a:gd name="adj" fmla="val 6411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Your Image Here</a:t>
            </a:r>
            <a:endParaRPr lang="en-ID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A3815329-CDF0-4504-0FAB-22CF743A565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547100" y="1676400"/>
            <a:ext cx="2971800" cy="4191000"/>
          </a:xfrm>
          <a:prstGeom prst="roundRect">
            <a:avLst>
              <a:gd name="adj" fmla="val 6411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Your Image Here</a:t>
            </a:r>
            <a:endParaRPr lang="en-ID"/>
          </a:p>
        </p:txBody>
      </p:sp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25637014-A58C-A322-2EAA-D1BA01D3469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231900" y="1676400"/>
            <a:ext cx="2971800" cy="4191000"/>
          </a:xfrm>
          <a:prstGeom prst="roundRect">
            <a:avLst>
              <a:gd name="adj" fmla="val 6411"/>
            </a:avLst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Your Image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249972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D66A6A45-1070-A450-3A8E-000C59CA019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Your Image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612970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3">
            <a:extLst>
              <a:ext uri="{FF2B5EF4-FFF2-40B4-BE49-F238E27FC236}">
                <a16:creationId xmlns:a16="http://schemas.microsoft.com/office/drawing/2014/main" id="{58ED1296-F280-8DC4-9E2F-383909F98C7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199454" y="726311"/>
            <a:ext cx="4224760" cy="5405377"/>
          </a:xfrm>
          <a:prstGeom prst="roundRect">
            <a:avLst>
              <a:gd name="adj" fmla="val 11617"/>
            </a:avLst>
          </a:prstGeom>
          <a:pattFill prst="pct10">
            <a:fgClr>
              <a:schemeClr val="bg1"/>
            </a:fgClr>
            <a:bgClr>
              <a:schemeClr val="bg1">
                <a:lumMod val="75000"/>
              </a:schemeClr>
            </a:bgClr>
          </a:pattFill>
          <a:ln>
            <a:solidFill>
              <a:schemeClr val="tx1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Your Image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890510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E748EC96-84E2-7FC8-39F1-CE054B1DB7A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855135" y="2446580"/>
            <a:ext cx="4107441" cy="2120400"/>
          </a:xfrm>
          <a:pattFill prst="pct10">
            <a:fgClr>
              <a:schemeClr val="bg1"/>
            </a:fgClr>
            <a:bgClr>
              <a:schemeClr val="bg1">
                <a:lumMod val="75000"/>
              </a:schemeClr>
            </a:bgClr>
          </a:patt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Your Image Here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98929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8678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6B72B-7E3A-26D8-3D0E-6C354BC1C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AD4C6-8C51-2985-0B61-F4B1C5031E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F7A5A-14EF-D93F-F7A0-97D49B200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D5185-B4C4-4A20-ADE1-703179653C77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FA884-0363-619B-C446-6A1022089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B169E-2C20-F2BB-A30A-323F912F3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BE668-DCB0-490F-8F9B-07E244A0F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394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42C47-D125-3D0D-7245-7BADE3798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95EA41-7B44-4AE0-25E3-6F857A034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3404B-1797-3535-5DC3-55457B8BB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D5185-B4C4-4A20-ADE1-703179653C77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BC1CB-5468-77EB-414E-3CB6D39122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05C28-3895-B9E5-459C-5D9F68480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BE668-DCB0-490F-8F9B-07E244A0F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0728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597CD-DF6E-DDC5-5A28-03A237E05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F9461-3385-302C-98EB-0027D29925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A190B6-6553-E975-74C8-53BDCA4C9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A72A1E-D952-22AA-0E15-73849DEA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D5185-B4C4-4A20-ADE1-703179653C77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60447F-9CC3-50BB-19DB-0A19F6851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166ED1-FF1F-C1E1-DC8F-B9748C386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BE668-DCB0-490F-8F9B-07E244A0F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23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F8DDE-A6D3-BD91-1900-75CE6987D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0CA51-A328-CE98-87A2-767CA4C75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09FAA7-85FC-E614-4732-8FD30A7472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EB1C98-7381-406C-A22F-EFCB635C23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6736D-11CB-33B7-8BBD-E842DE2370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C581F2-1CB1-18CA-1650-74D022C53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D5185-B4C4-4A20-ADE1-703179653C77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53418D-1955-7A2B-C818-30BA97157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022E57-88B4-FACD-7848-0B2EAABF8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BE668-DCB0-490F-8F9B-07E244A0F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54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7AB6F-99F9-3D9E-F8FD-C40097C1E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4CB39A-BDCC-6E78-706C-E481220A3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D5185-B4C4-4A20-ADE1-703179653C77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AE0208-FF28-4019-1F1C-9B1CA3C5C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13AB33-26B5-D46C-E68F-4C42B4358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BE668-DCB0-490F-8F9B-07E244A0F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415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2A6D46-D183-33B9-3695-9E8A9B441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D5185-B4C4-4A20-ADE1-703179653C77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C871BB-4BAD-FF7E-DF4C-686179F2E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A1817B-2B13-78E7-F459-4B4D01838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BE668-DCB0-490F-8F9B-07E244A0F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268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D7AD3-B375-22D7-AA88-A46380831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34037-BDB8-332B-2DA3-0F3BEE5B04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74E498-6480-4B1C-F760-CEE2BCB8CF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D7926C-EA53-F1E7-8246-3E4F3C6CE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D5185-B4C4-4A20-ADE1-703179653C77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94F9DC-33FF-32E1-0F7C-FEA86083C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423569-29E7-5498-8C54-1964BDEAF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BE668-DCB0-490F-8F9B-07E244A0F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782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B7801-92FF-8029-FCEF-877EAD783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A0E05B-4887-32F9-D536-9953FA3DC3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A21C6D-E09B-3F10-B475-ABDA1DC162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185386-396B-7DE3-34F1-1EB3A2EC4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D5185-B4C4-4A20-ADE1-703179653C77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835746-EE04-9B98-09E3-0A6CBDA80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FFAE6D-EA79-89E9-61F5-BE50703B4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BE668-DCB0-490F-8F9B-07E244A0F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796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A65D7D-1E97-88C0-EB2C-E4A3CD22E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1A763-28A7-EEED-AB8D-7F30ABDF0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49039C-227E-DF82-21DD-5C3509A57A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8D5185-B4C4-4A20-ADE1-703179653C77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2C52F-CCC8-E672-8C89-668926706E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022BF-24A9-A20A-A973-8EACB5A6EB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BE668-DCB0-490F-8F9B-07E244A0F9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864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.png"/><Relationship Id="rId5" Type="http://schemas.openxmlformats.org/officeDocument/2006/relationships/image" Target="../media/image30.jp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3.jp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4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AE59E7EF-38F8-4A8B-B496-76174085A12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-203200" y="1"/>
            <a:ext cx="12395200" cy="77528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654EEF7-1507-455B-1617-F5B4DF63F9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03200" y="-16564"/>
            <a:ext cx="12395200" cy="7752860"/>
          </a:xfrm>
          <a:prstGeom prst="rect">
            <a:avLst/>
          </a:prstGeom>
          <a:scene3d>
            <a:camera prst="orthographicFront"/>
            <a:lightRig rig="threePt" dir="t"/>
          </a:scene3d>
          <a:sp3d extrusionH="76200">
            <a:extrusionClr>
              <a:schemeClr val="tx1">
                <a:lumMod val="75000"/>
                <a:lumOff val="25000"/>
              </a:schemeClr>
            </a:extrusionClr>
          </a:sp3d>
        </p:spPr>
      </p:pic>
      <p:pic>
        <p:nvPicPr>
          <p:cNvPr id="2" name="netflix.mp3">
            <a:hlinkClick r:id="" action="ppaction://media"/>
            <a:extLst>
              <a:ext uri="{FF2B5EF4-FFF2-40B4-BE49-F238E27FC236}">
                <a16:creationId xmlns:a16="http://schemas.microsoft.com/office/drawing/2014/main" id="{BDEDDD53-3B08-A77E-4D57-B673EA9C26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89600" y="-1058306"/>
            <a:ext cx="812800" cy="81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61E79D-3DC0-2BE6-9DCF-98A8E30134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3753" y="1655041"/>
            <a:ext cx="4039518" cy="29357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1A68F0-B328-8EDF-EBFC-3DFEAEB04760}"/>
              </a:ext>
            </a:extLst>
          </p:cNvPr>
          <p:cNvSpPr txBox="1"/>
          <p:nvPr/>
        </p:nvSpPr>
        <p:spPr>
          <a:xfrm>
            <a:off x="2698051" y="3643691"/>
            <a:ext cx="699092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61E28"/>
                </a:solidFill>
              </a:rPr>
              <a:t>                </a:t>
            </a:r>
            <a:r>
              <a:rPr lang="en-US" sz="3600" dirty="0">
                <a:solidFill>
                  <a:srgbClr val="F61E28"/>
                </a:solidFill>
              </a:rPr>
              <a:t>Recommendation system</a:t>
            </a:r>
          </a:p>
          <a:p>
            <a:r>
              <a:rPr lang="en-US" sz="2400" dirty="0">
                <a:solidFill>
                  <a:schemeClr val="bg2"/>
                </a:solidFill>
              </a:rPr>
              <a:t>     Collaborative Filtering and Content-Based Filtering</a:t>
            </a:r>
            <a:endParaRPr lang="en-US" sz="2400" dirty="0">
              <a:solidFill>
                <a:srgbClr val="F61E28"/>
              </a:solidFill>
            </a:endParaRPr>
          </a:p>
          <a:p>
            <a:endParaRPr lang="en-US" sz="2400" dirty="0">
              <a:solidFill>
                <a:srgbClr val="F61E28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6F630FB-B07A-1D93-22D2-35F0E1282EB4}"/>
              </a:ext>
            </a:extLst>
          </p:cNvPr>
          <p:cNvSpPr/>
          <p:nvPr/>
        </p:nvSpPr>
        <p:spPr>
          <a:xfrm>
            <a:off x="4849126" y="5058726"/>
            <a:ext cx="2688770" cy="59055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Get Started</a:t>
            </a:r>
            <a:endParaRPr lang="en-ID" b="1" dirty="0">
              <a:solidFill>
                <a:schemeClr val="bg2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FCD1D76-1555-1E0A-E811-8AF70F8271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03200" y="-16565"/>
            <a:ext cx="12395200" cy="173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928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8000">
              <a:srgbClr val="00B050"/>
            </a:gs>
            <a:gs pos="100000">
              <a:srgbClr val="00259A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DBBC60-5892-2B46-971D-1A8074DFD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8118AB5-2C14-528E-5523-787E7EB4C5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6564"/>
            <a:ext cx="12192000" cy="6874564"/>
          </a:xfrm>
          <a:prstGeom prst="rect">
            <a:avLst/>
          </a:prstGeom>
          <a:scene3d>
            <a:camera prst="orthographicFront"/>
            <a:lightRig rig="threePt" dir="t"/>
          </a:scene3d>
          <a:sp3d extrusionH="76200">
            <a:extrusionClr>
              <a:schemeClr val="tx1">
                <a:lumMod val="75000"/>
                <a:lumOff val="25000"/>
              </a:schemeClr>
            </a:extrusionClr>
          </a:sp3d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4BB28E8-E3BE-71BB-D867-40A318E00D50}"/>
              </a:ext>
            </a:extLst>
          </p:cNvPr>
          <p:cNvSpPr/>
          <p:nvPr/>
        </p:nvSpPr>
        <p:spPr>
          <a:xfrm>
            <a:off x="7446833" y="1509080"/>
            <a:ext cx="4343672" cy="5106626"/>
          </a:xfrm>
          <a:prstGeom prst="roundRect">
            <a:avLst>
              <a:gd name="adj" fmla="val 12283"/>
            </a:avLst>
          </a:prstGeom>
          <a:solidFill>
            <a:schemeClr val="tx2"/>
          </a:solidFill>
          <a:ln>
            <a:noFill/>
          </a:ln>
          <a:effectLst>
            <a:outerShdw blurRad="152400" dist="127000" algn="l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664391F-5680-8B0E-6701-253FAE22B0C6}"/>
              </a:ext>
            </a:extLst>
          </p:cNvPr>
          <p:cNvSpPr txBox="1"/>
          <p:nvPr/>
        </p:nvSpPr>
        <p:spPr>
          <a:xfrm>
            <a:off x="0" y="789488"/>
            <a:ext cx="8578163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3F5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4000" b="1" u="sng" dirty="0">
                <a:solidFill>
                  <a:srgbClr val="F3F5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FILTERING</a:t>
            </a:r>
            <a:r>
              <a:rPr lang="en-US" sz="4000" b="1" dirty="0">
                <a:solidFill>
                  <a:srgbClr val="F3F5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D" sz="4000" b="1" dirty="0">
              <a:solidFill>
                <a:srgbClr val="F3F5E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339AA-C546-AE2E-9D93-76150BAF7AB0}"/>
              </a:ext>
            </a:extLst>
          </p:cNvPr>
          <p:cNvSpPr txBox="1"/>
          <p:nvPr/>
        </p:nvSpPr>
        <p:spPr>
          <a:xfrm>
            <a:off x="736600" y="1989062"/>
            <a:ext cx="6578328" cy="3477875"/>
          </a:xfrm>
          <a:prstGeom prst="rect">
            <a:avLst/>
          </a:prstGeom>
          <a:noFill/>
          <a:effectLst/>
        </p:spPr>
        <p:txBody>
          <a:bodyPr wrap="square" numCol="1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Filtering involves predicting user preferences by analyzing past interactions.</a:t>
            </a:r>
          </a:p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User-User Similarity: Based on similar user preferences.</a:t>
            </a:r>
          </a:p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Item-Item Similarity: Based on similarities between items.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 Need for Item Metadata: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Works purely on user-item interactions.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Scalable with Large Data: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Performs better with more user ratings.</a:t>
            </a: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sz="20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Cold-start problem for new users.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C079BF4C-3933-DDA5-668A-7BEBFB55ED6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1" r="10921"/>
          <a:stretch/>
        </p:blipFill>
        <p:spPr>
          <a:xfrm>
            <a:off x="7565745" y="1693000"/>
            <a:ext cx="4092855" cy="4738785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3AC1A6-21EF-61B0-0025-2B9532E83D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68" y="6259571"/>
            <a:ext cx="1053226" cy="712270"/>
          </a:xfrm>
          <a:prstGeom prst="rect">
            <a:avLst/>
          </a:prstGeom>
        </p:spPr>
      </p:pic>
      <p:sp>
        <p:nvSpPr>
          <p:cNvPr id="11" name="Rectangle 4">
            <a:extLst>
              <a:ext uri="{FF2B5EF4-FFF2-40B4-BE49-F238E27FC236}">
                <a16:creationId xmlns:a16="http://schemas.microsoft.com/office/drawing/2014/main" id="{774D0F03-1B73-F05F-66E5-B773E38B6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3289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5331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36;p17">
            <a:extLst>
              <a:ext uri="{FF2B5EF4-FFF2-40B4-BE49-F238E27FC236}">
                <a16:creationId xmlns:a16="http://schemas.microsoft.com/office/drawing/2014/main" id="{41135007-AF6F-5496-2630-8352D0E2975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3711BF-01ED-BB50-3349-9118FA1CF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6564"/>
            <a:ext cx="12192000" cy="6874564"/>
          </a:xfrm>
          <a:prstGeom prst="rect">
            <a:avLst/>
          </a:prstGeom>
          <a:scene3d>
            <a:camera prst="orthographicFront"/>
            <a:lightRig rig="threePt" dir="t"/>
          </a:scene3d>
          <a:sp3d extrusionH="76200">
            <a:extrusionClr>
              <a:schemeClr val="tx1">
                <a:lumMod val="75000"/>
                <a:lumOff val="25000"/>
              </a:schemeClr>
            </a:extrusion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3C135D-6C1B-1D18-2C6F-471AAAB5C98F}"/>
              </a:ext>
            </a:extLst>
          </p:cNvPr>
          <p:cNvSpPr txBox="1"/>
          <p:nvPr/>
        </p:nvSpPr>
        <p:spPr>
          <a:xfrm>
            <a:off x="749300" y="1976388"/>
            <a:ext cx="113157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Cleaning and formatting the data.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Filtering: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Implemented using both memory-based and model-based approaches.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User-Item Matrix: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Created for rating prediction.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 Splitting: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Divided into training and testing sets (e.g., 80:20 ratio).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Model-Based Approach: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Used algorithms like SVD (Matrix Factorization).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76FFCD-A70A-60A0-F9C0-3AE1BFCF2B51}"/>
              </a:ext>
            </a:extLst>
          </p:cNvPr>
          <p:cNvSpPr txBox="1"/>
          <p:nvPr/>
        </p:nvSpPr>
        <p:spPr>
          <a:xfrm>
            <a:off x="749300" y="580762"/>
            <a:ext cx="7823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0" b="1" i="0" u="sng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IMPLEMENTATION</a:t>
            </a:r>
            <a:r>
              <a:rPr kumimoji="0" lang="en-US" altLang="en-US" sz="4000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A8266E-BA3A-8071-5C4E-8287D84F3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68" y="6259571"/>
            <a:ext cx="1053226" cy="71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78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A3AC4A2-A043-5D7D-BEB4-4C8AF0133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FD1F22-2E68-C44A-8F41-AF921017B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6564"/>
            <a:ext cx="12192000" cy="6874564"/>
          </a:xfrm>
          <a:prstGeom prst="rect">
            <a:avLst/>
          </a:prstGeom>
          <a:scene3d>
            <a:camera prst="orthographicFront"/>
            <a:lightRig rig="threePt" dir="t"/>
          </a:scene3d>
          <a:sp3d extrusionH="76200">
            <a:extrusionClr>
              <a:schemeClr val="tx1">
                <a:lumMod val="75000"/>
                <a:lumOff val="25000"/>
              </a:schemeClr>
            </a:extrusion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C0CCCC-764F-6A44-D403-41DA5CC98D2F}"/>
              </a:ext>
            </a:extLst>
          </p:cNvPr>
          <p:cNvSpPr txBox="1"/>
          <p:nvPr/>
        </p:nvSpPr>
        <p:spPr>
          <a:xfrm>
            <a:off x="-177800" y="514436"/>
            <a:ext cx="7721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DIAGRAM:</a:t>
            </a:r>
            <a:endParaRPr lang="en-IN" sz="44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6803A8-5AE3-060C-CAC0-A06BE13EC70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37485" y="1798312"/>
            <a:ext cx="4735719" cy="31571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A6D4B3-1115-922A-8079-3392552E9668}"/>
              </a:ext>
            </a:extLst>
          </p:cNvPr>
          <p:cNvSpPr txBox="1"/>
          <p:nvPr/>
        </p:nvSpPr>
        <p:spPr>
          <a:xfrm>
            <a:off x="6363866" y="2766865"/>
            <a:ext cx="4837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User</a:t>
            </a:r>
          </a:p>
          <a:p>
            <a:r>
              <a:rPr lang="en-IN" dirty="0">
                <a:solidFill>
                  <a:schemeClr val="bg1"/>
                </a:solidFill>
              </a:rPr>
              <a:t> ├──&gt; Enter Movie Name</a:t>
            </a:r>
          </a:p>
          <a:p>
            <a:r>
              <a:rPr lang="en-IN" dirty="0">
                <a:solidFill>
                  <a:schemeClr val="bg1"/>
                </a:solidFill>
              </a:rPr>
              <a:t> ├──&gt; Search for Movie</a:t>
            </a:r>
          </a:p>
          <a:p>
            <a:r>
              <a:rPr lang="en-IN" dirty="0">
                <a:solidFill>
                  <a:schemeClr val="bg1"/>
                </a:solidFill>
              </a:rPr>
              <a:t>  └──&gt; </a:t>
            </a:r>
            <a:r>
              <a:rPr lang="en-US" dirty="0">
                <a:solidFill>
                  <a:schemeClr val="bg1"/>
                </a:solidFill>
              </a:rPr>
              <a:t>Get Top 10 Similar Movies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7329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5000">
              <a:schemeClr val="bg1"/>
            </a:gs>
            <a:gs pos="65000">
              <a:schemeClr val="accent5">
                <a:lumMod val="75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400D35-93DF-7682-0652-D9828C661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161AB0D-C13B-D837-E639-475A0E984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6564"/>
            <a:ext cx="12192000" cy="6874564"/>
          </a:xfrm>
          <a:prstGeom prst="rect">
            <a:avLst/>
          </a:prstGeom>
          <a:scene3d>
            <a:camera prst="orthographicFront"/>
            <a:lightRig rig="threePt" dir="t"/>
          </a:scene3d>
          <a:sp3d extrusionH="76200">
            <a:extrusionClr>
              <a:schemeClr val="tx1">
                <a:lumMod val="75000"/>
                <a:lumOff val="25000"/>
              </a:schemeClr>
            </a:extrusion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2B369C-32E0-6537-667B-37F1A949EFAF}"/>
              </a:ext>
            </a:extLst>
          </p:cNvPr>
          <p:cNvSpPr txBox="1"/>
          <p:nvPr/>
        </p:nvSpPr>
        <p:spPr>
          <a:xfrm>
            <a:off x="525333" y="583870"/>
            <a:ext cx="8974054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rgbClr val="F3F5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CONTENT-BASED FILTERING:</a:t>
            </a:r>
            <a:endParaRPr lang="en-ID" sz="4000" b="1" dirty="0">
              <a:solidFill>
                <a:srgbClr val="F3F5E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D12EC5-F6D7-8468-DD79-0D3546505DCF}"/>
              </a:ext>
            </a:extLst>
          </p:cNvPr>
          <p:cNvSpPr txBox="1"/>
          <p:nvPr/>
        </p:nvSpPr>
        <p:spPr>
          <a:xfrm>
            <a:off x="469503" y="1820352"/>
            <a:ext cx="7170868" cy="419198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Recommends items based on user preferences.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Analyzes item features like genre, actors, </a:t>
            </a:r>
            <a:r>
              <a:rPr lang="en-US" sz="2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Builds a profile using past interactions. 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Recommendations: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Adapts based on   changing user behavior.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 Diversity: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Introduces new items beyond frequently watched genres.</a:t>
            </a:r>
          </a:p>
          <a:p>
            <a:pPr>
              <a:lnSpc>
                <a:spcPct val="150000"/>
              </a:lnSpc>
            </a:pPr>
            <a:r>
              <a:rPr lang="en-US" sz="20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Suggesting action movies if the user watches action films. </a:t>
            </a:r>
            <a:endParaRPr lang="en-ID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3C7BDA3-3BA8-227F-30B5-15DA03A00CC0}"/>
              </a:ext>
            </a:extLst>
          </p:cNvPr>
          <p:cNvGrpSpPr/>
          <p:nvPr/>
        </p:nvGrpSpPr>
        <p:grpSpPr>
          <a:xfrm>
            <a:off x="7640505" y="1409700"/>
            <a:ext cx="4333321" cy="5448300"/>
            <a:chOff x="7331013" y="2276692"/>
            <a:chExt cx="4424984" cy="3147453"/>
          </a:xfrm>
          <a:gradFill>
            <a:gsLst>
              <a:gs pos="0">
                <a:srgbClr val="2A2861"/>
              </a:gs>
              <a:gs pos="100000">
                <a:srgbClr val="432457"/>
              </a:gs>
            </a:gsLst>
            <a:lin ang="1200000" scaled="0"/>
          </a:gradFill>
          <a:effectLst>
            <a:outerShdw blurRad="190500" dist="101600" dir="39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Google Shape;500;p44">
              <a:extLst>
                <a:ext uri="{FF2B5EF4-FFF2-40B4-BE49-F238E27FC236}">
                  <a16:creationId xmlns:a16="http://schemas.microsoft.com/office/drawing/2014/main" id="{3FF9365E-4262-11D0-3A38-216AD91D7385}"/>
                </a:ext>
              </a:extLst>
            </p:cNvPr>
            <p:cNvSpPr/>
            <p:nvPr/>
          </p:nvSpPr>
          <p:spPr>
            <a:xfrm>
              <a:off x="7331013" y="2276692"/>
              <a:ext cx="4424984" cy="2629447"/>
            </a:xfrm>
            <a:prstGeom prst="roundRect">
              <a:avLst>
                <a:gd name="adj" fmla="val 4905"/>
              </a:avLst>
            </a:prstGeom>
            <a:grpFill/>
            <a:ln>
              <a:noFill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" name="Google Shape;501;p44">
              <a:extLst>
                <a:ext uri="{FF2B5EF4-FFF2-40B4-BE49-F238E27FC236}">
                  <a16:creationId xmlns:a16="http://schemas.microsoft.com/office/drawing/2014/main" id="{ADAA86F9-7994-3001-E965-48FF6A0757FF}"/>
                </a:ext>
              </a:extLst>
            </p:cNvPr>
            <p:cNvSpPr/>
            <p:nvPr/>
          </p:nvSpPr>
          <p:spPr>
            <a:xfrm>
              <a:off x="8771175" y="4906500"/>
              <a:ext cx="1544524" cy="385488"/>
            </a:xfrm>
            <a:prstGeom prst="trapezoid">
              <a:avLst>
                <a:gd name="adj" fmla="val 25000"/>
              </a:avLst>
            </a:prstGeom>
            <a:gradFill>
              <a:gsLst>
                <a:gs pos="34000">
                  <a:srgbClr val="2A2861"/>
                </a:gs>
                <a:gs pos="100000">
                  <a:srgbClr val="432457"/>
                </a:gs>
              </a:gsLst>
              <a:lin ang="1200000" scaled="0"/>
            </a:gradFill>
            <a:ln>
              <a:noFill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8" name="Google Shape;502;p44">
              <a:extLst>
                <a:ext uri="{FF2B5EF4-FFF2-40B4-BE49-F238E27FC236}">
                  <a16:creationId xmlns:a16="http://schemas.microsoft.com/office/drawing/2014/main" id="{ECC9DBFE-95C1-8C53-30A4-01AF84630066}"/>
                </a:ext>
              </a:extLst>
            </p:cNvPr>
            <p:cNvSpPr/>
            <p:nvPr/>
          </p:nvSpPr>
          <p:spPr>
            <a:xfrm>
              <a:off x="8499896" y="5284939"/>
              <a:ext cx="1989984" cy="139206"/>
            </a:xfrm>
            <a:prstGeom prst="rect">
              <a:avLst/>
            </a:prstGeom>
            <a:grpFill/>
            <a:ln>
              <a:noFill/>
            </a:ln>
            <a:effectLst/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F04D5B9-C3EF-A0F8-1363-894BE137D3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68" y="6259571"/>
            <a:ext cx="1053226" cy="712270"/>
          </a:xfrm>
          <a:prstGeom prst="rect">
            <a:avLst/>
          </a:prstGeom>
        </p:spPr>
      </p:pic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A0388BC1-1B6E-7A75-D354-25242B96BD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1" r="11901"/>
          <a:stretch>
            <a:fillRect/>
          </a:stretch>
        </p:blipFill>
        <p:spPr>
          <a:xfrm>
            <a:off x="7803867" y="1565547"/>
            <a:ext cx="4006462" cy="4239928"/>
          </a:xfrm>
        </p:spPr>
      </p:pic>
    </p:spTree>
    <p:extLst>
      <p:ext uri="{BB962C8B-B14F-4D97-AF65-F5344CB8AC3E}">
        <p14:creationId xmlns:p14="http://schemas.microsoft.com/office/powerpoint/2010/main" val="4192838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Placeholder 26" descr="A screenshot of a television screen&#10;&#10;Description automatically generated">
            <a:extLst>
              <a:ext uri="{FF2B5EF4-FFF2-40B4-BE49-F238E27FC236}">
                <a16:creationId xmlns:a16="http://schemas.microsoft.com/office/drawing/2014/main" id="{6B75D7A6-5549-FCAD-2BB6-1FEFDB8074F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D6D92A3F-17A4-F67B-22EE-6D19CEC53D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14DB795-7591-A832-7154-3D2B59376292}"/>
              </a:ext>
            </a:extLst>
          </p:cNvPr>
          <p:cNvSpPr>
            <a:spLocks noChangeAspect="1"/>
          </p:cNvSpPr>
          <p:nvPr/>
        </p:nvSpPr>
        <p:spPr>
          <a:xfrm>
            <a:off x="587375" y="1787146"/>
            <a:ext cx="3490560" cy="4521579"/>
          </a:xfrm>
          <a:prstGeom prst="roundRect">
            <a:avLst>
              <a:gd name="adj" fmla="val 7245"/>
            </a:avLst>
          </a:prstGeom>
          <a:gradFill>
            <a:gsLst>
              <a:gs pos="100000">
                <a:srgbClr val="3F2558"/>
              </a:gs>
              <a:gs pos="0">
                <a:srgbClr val="30275E"/>
              </a:gs>
            </a:gsLst>
            <a:lin ang="1200000" scaled="0"/>
          </a:gradFill>
          <a:ln>
            <a:noFill/>
          </a:ln>
          <a:effectLst>
            <a:outerShdw blurRad="127000" dist="127000" dir="8100000" sx="102000" sy="102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3300" b="1" dirty="0">
              <a:solidFill>
                <a:schemeClr val="bg2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F509F4-63E3-B8F1-46D7-B846DE9914BC}"/>
              </a:ext>
            </a:extLst>
          </p:cNvPr>
          <p:cNvSpPr txBox="1"/>
          <p:nvPr/>
        </p:nvSpPr>
        <p:spPr>
          <a:xfrm>
            <a:off x="587375" y="574702"/>
            <a:ext cx="11017250" cy="70788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rgbClr val="F3F5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MAKES US UNIQUE?</a:t>
            </a:r>
            <a:endParaRPr lang="en-ID" sz="4000" b="1" u="sng" dirty="0">
              <a:solidFill>
                <a:srgbClr val="F3F5E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8ED1B2-A8DA-43E3-9F1B-67557DA883E3}"/>
              </a:ext>
            </a:extLst>
          </p:cNvPr>
          <p:cNvSpPr txBox="1"/>
          <p:nvPr/>
        </p:nvSpPr>
        <p:spPr>
          <a:xfrm>
            <a:off x="712655" y="3991152"/>
            <a:ext cx="324000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b">
            <a:spAutoFit/>
          </a:bodyPr>
          <a:lstStyle/>
          <a:p>
            <a:pPr algn="ctr"/>
            <a:r>
              <a:rPr lang="en-US" b="1" u="sng" dirty="0">
                <a:solidFill>
                  <a:srgbClr val="F3F5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Suggestions</a:t>
            </a:r>
            <a:endParaRPr lang="en-ID" b="1" u="sng" dirty="0">
              <a:solidFill>
                <a:srgbClr val="F3F5E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0009E5-EB41-35FD-BE73-F279DFCBF1AD}"/>
              </a:ext>
            </a:extLst>
          </p:cNvPr>
          <p:cNvSpPr txBox="1"/>
          <p:nvPr/>
        </p:nvSpPr>
        <p:spPr>
          <a:xfrm>
            <a:off x="823045" y="4496278"/>
            <a:ext cx="3019220" cy="10231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rgbClr val="F3F5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Delivers movie recommendations tailored to each user’s viewing history and preferences.</a:t>
            </a:r>
            <a:endParaRPr lang="en-ID" sz="1300" dirty="0">
              <a:solidFill>
                <a:srgbClr val="F3F5E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6A66A78-43E5-1DE7-08DB-A7F40E316D76}"/>
              </a:ext>
            </a:extLst>
          </p:cNvPr>
          <p:cNvSpPr>
            <a:spLocks noChangeAspect="1"/>
          </p:cNvSpPr>
          <p:nvPr/>
        </p:nvSpPr>
        <p:spPr>
          <a:xfrm>
            <a:off x="4350720" y="1787146"/>
            <a:ext cx="3490560" cy="4521579"/>
          </a:xfrm>
          <a:prstGeom prst="roundRect">
            <a:avLst>
              <a:gd name="adj" fmla="val 7245"/>
            </a:avLst>
          </a:prstGeom>
          <a:gradFill>
            <a:gsLst>
              <a:gs pos="0">
                <a:srgbClr val="2A2861"/>
              </a:gs>
              <a:gs pos="100000">
                <a:srgbClr val="432457"/>
              </a:gs>
            </a:gsLst>
            <a:lin ang="1200000" scaled="0"/>
          </a:gradFill>
          <a:ln>
            <a:noFill/>
          </a:ln>
          <a:effectLst>
            <a:outerShdw blurRad="127000" dist="127000" dir="8100000" sx="102000" sy="102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3300" b="1" dirty="0">
              <a:solidFill>
                <a:schemeClr val="bg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D13AA8-E7BE-84CC-534A-FDBA9346644C}"/>
              </a:ext>
            </a:extLst>
          </p:cNvPr>
          <p:cNvSpPr txBox="1"/>
          <p:nvPr/>
        </p:nvSpPr>
        <p:spPr>
          <a:xfrm>
            <a:off x="4476000" y="3991152"/>
            <a:ext cx="324000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b">
            <a:spAutoFit/>
          </a:bodyPr>
          <a:lstStyle/>
          <a:p>
            <a:pPr algn="ctr"/>
            <a:r>
              <a:rPr lang="en-US" b="1" u="sng" dirty="0">
                <a:solidFill>
                  <a:srgbClr val="F3F5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Dual Filtering Techniques</a:t>
            </a:r>
            <a:endParaRPr lang="en-ID" b="1" u="sng" dirty="0">
              <a:solidFill>
                <a:srgbClr val="F3F5E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4E4B11-342D-B334-5595-9E76FAB807AF}"/>
              </a:ext>
            </a:extLst>
          </p:cNvPr>
          <p:cNvSpPr txBox="1"/>
          <p:nvPr/>
        </p:nvSpPr>
        <p:spPr>
          <a:xfrm>
            <a:off x="4586390" y="4496278"/>
            <a:ext cx="3019220" cy="10231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rgbClr val="F3F5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both Collaborative and Content-Based Filtering to enhance accuracy in movie recommendations.</a:t>
            </a:r>
            <a:endParaRPr lang="en-ID" sz="1300" dirty="0">
              <a:solidFill>
                <a:srgbClr val="F3F5E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B66D23B-7069-8896-02CC-ACFFD4EC9580}"/>
              </a:ext>
            </a:extLst>
          </p:cNvPr>
          <p:cNvSpPr>
            <a:spLocks noChangeAspect="1"/>
          </p:cNvSpPr>
          <p:nvPr/>
        </p:nvSpPr>
        <p:spPr>
          <a:xfrm>
            <a:off x="8114065" y="1787146"/>
            <a:ext cx="3490560" cy="4521579"/>
          </a:xfrm>
          <a:prstGeom prst="roundRect">
            <a:avLst>
              <a:gd name="adj" fmla="val 7245"/>
            </a:avLst>
          </a:prstGeom>
          <a:gradFill>
            <a:gsLst>
              <a:gs pos="0">
                <a:srgbClr val="2A2861"/>
              </a:gs>
              <a:gs pos="100000">
                <a:srgbClr val="432457"/>
              </a:gs>
            </a:gsLst>
            <a:lin ang="1200000" scaled="0"/>
          </a:gradFill>
          <a:ln>
            <a:noFill/>
          </a:ln>
          <a:effectLst>
            <a:outerShdw blurRad="127000" dist="127000" dir="8100000" sx="102000" sy="102000" algn="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3300" b="1" dirty="0">
              <a:solidFill>
                <a:schemeClr val="bg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E26206-3BA2-06AA-3092-85F8D408EFD4}"/>
              </a:ext>
            </a:extLst>
          </p:cNvPr>
          <p:cNvSpPr txBox="1"/>
          <p:nvPr/>
        </p:nvSpPr>
        <p:spPr>
          <a:xfrm>
            <a:off x="8239345" y="3991152"/>
            <a:ext cx="3240000" cy="3693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b">
            <a:spAutoFit/>
          </a:bodyPr>
          <a:lstStyle/>
          <a:p>
            <a:pPr algn="ctr"/>
            <a:r>
              <a:rPr lang="en-US" b="1" u="sng" dirty="0">
                <a:solidFill>
                  <a:srgbClr val="F3F5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Easy-to-Use Interface</a:t>
            </a:r>
            <a:endParaRPr lang="en-ID" b="1" u="sng" dirty="0">
              <a:solidFill>
                <a:srgbClr val="F3F5E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25B6869-E675-FCCB-5885-0EFA9F459C29}"/>
              </a:ext>
            </a:extLst>
          </p:cNvPr>
          <p:cNvSpPr txBox="1"/>
          <p:nvPr/>
        </p:nvSpPr>
        <p:spPr>
          <a:xfrm>
            <a:off x="8349735" y="4496278"/>
            <a:ext cx="3019220" cy="103130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rgbClr val="F3F5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design makes discovering your next favorite movie simple and seamless.</a:t>
            </a:r>
            <a:endParaRPr lang="en-ID" sz="1300" dirty="0">
              <a:solidFill>
                <a:srgbClr val="F3F5E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Google Shape;43;p2">
            <a:extLst>
              <a:ext uri="{FF2B5EF4-FFF2-40B4-BE49-F238E27FC236}">
                <a16:creationId xmlns:a16="http://schemas.microsoft.com/office/drawing/2014/main" id="{870A611A-8FC6-A4A9-CDB8-242E40F66B24}"/>
              </a:ext>
            </a:extLst>
          </p:cNvPr>
          <p:cNvSpPr/>
          <p:nvPr/>
        </p:nvSpPr>
        <p:spPr>
          <a:xfrm>
            <a:off x="15670" y="6752157"/>
            <a:ext cx="822530" cy="90936"/>
          </a:xfrm>
          <a:custGeom>
            <a:avLst/>
            <a:gdLst/>
            <a:ahLst/>
            <a:cxnLst/>
            <a:rect l="l" t="t" r="r" b="b"/>
            <a:pathLst>
              <a:path w="3994439" h="441613" extrusionOk="0">
                <a:moveTo>
                  <a:pt x="2923526" y="292244"/>
                </a:moveTo>
                <a:cubicBezTo>
                  <a:pt x="2931536" y="292244"/>
                  <a:pt x="2938409" y="295112"/>
                  <a:pt x="2944146" y="300849"/>
                </a:cubicBezTo>
                <a:cubicBezTo>
                  <a:pt x="2949882" y="306586"/>
                  <a:pt x="2952750" y="313459"/>
                  <a:pt x="2952750" y="321468"/>
                </a:cubicBezTo>
                <a:cubicBezTo>
                  <a:pt x="2952750" y="326772"/>
                  <a:pt x="2951424" y="331643"/>
                  <a:pt x="2948773" y="336081"/>
                </a:cubicBezTo>
                <a:cubicBezTo>
                  <a:pt x="2946121" y="340518"/>
                  <a:pt x="2942603" y="344063"/>
                  <a:pt x="2938219" y="346715"/>
                </a:cubicBezTo>
                <a:cubicBezTo>
                  <a:pt x="2933836" y="349367"/>
                  <a:pt x="2928938" y="350693"/>
                  <a:pt x="2923526" y="350693"/>
                </a:cubicBezTo>
                <a:cubicBezTo>
                  <a:pt x="2915517" y="350693"/>
                  <a:pt x="2908643" y="347825"/>
                  <a:pt x="2902907" y="342088"/>
                </a:cubicBezTo>
                <a:cubicBezTo>
                  <a:pt x="2897170" y="336351"/>
                  <a:pt x="2894302" y="329478"/>
                  <a:pt x="2894302" y="321468"/>
                </a:cubicBezTo>
                <a:cubicBezTo>
                  <a:pt x="2894302" y="313459"/>
                  <a:pt x="2897170" y="306586"/>
                  <a:pt x="2902907" y="300849"/>
                </a:cubicBezTo>
                <a:cubicBezTo>
                  <a:pt x="2908643" y="295112"/>
                  <a:pt x="2915517" y="292244"/>
                  <a:pt x="2923526" y="292244"/>
                </a:cubicBezTo>
                <a:close/>
                <a:moveTo>
                  <a:pt x="3454112" y="129886"/>
                </a:moveTo>
                <a:cubicBezTo>
                  <a:pt x="3437010" y="129886"/>
                  <a:pt x="3422939" y="134324"/>
                  <a:pt x="3411899" y="143199"/>
                </a:cubicBezTo>
                <a:cubicBezTo>
                  <a:pt x="3400858" y="152075"/>
                  <a:pt x="3392687" y="163711"/>
                  <a:pt x="3387383" y="178106"/>
                </a:cubicBezTo>
                <a:cubicBezTo>
                  <a:pt x="3382079" y="192502"/>
                  <a:pt x="3379427" y="208034"/>
                  <a:pt x="3379427" y="224703"/>
                </a:cubicBezTo>
                <a:cubicBezTo>
                  <a:pt x="3379427" y="241372"/>
                  <a:pt x="3382079" y="256850"/>
                  <a:pt x="3387383" y="271137"/>
                </a:cubicBezTo>
                <a:cubicBezTo>
                  <a:pt x="3392687" y="285425"/>
                  <a:pt x="3400858" y="296952"/>
                  <a:pt x="3411899" y="305720"/>
                </a:cubicBezTo>
                <a:cubicBezTo>
                  <a:pt x="3422939" y="314487"/>
                  <a:pt x="3437010" y="318871"/>
                  <a:pt x="3454112" y="318871"/>
                </a:cubicBezTo>
                <a:cubicBezTo>
                  <a:pt x="3471214" y="318871"/>
                  <a:pt x="3485285" y="314487"/>
                  <a:pt x="3496325" y="305720"/>
                </a:cubicBezTo>
                <a:cubicBezTo>
                  <a:pt x="3507365" y="296952"/>
                  <a:pt x="3515537" y="285425"/>
                  <a:pt x="3520841" y="271137"/>
                </a:cubicBezTo>
                <a:cubicBezTo>
                  <a:pt x="3526145" y="256850"/>
                  <a:pt x="3528797" y="241372"/>
                  <a:pt x="3528797" y="224703"/>
                </a:cubicBezTo>
                <a:cubicBezTo>
                  <a:pt x="3528797" y="208034"/>
                  <a:pt x="3526145" y="192502"/>
                  <a:pt x="3520841" y="178106"/>
                </a:cubicBezTo>
                <a:cubicBezTo>
                  <a:pt x="3515537" y="163711"/>
                  <a:pt x="3507365" y="152075"/>
                  <a:pt x="3496325" y="143199"/>
                </a:cubicBezTo>
                <a:cubicBezTo>
                  <a:pt x="3485285" y="134324"/>
                  <a:pt x="3471214" y="129886"/>
                  <a:pt x="3454112" y="129886"/>
                </a:cubicBezTo>
                <a:close/>
                <a:moveTo>
                  <a:pt x="2415237" y="129886"/>
                </a:moveTo>
                <a:cubicBezTo>
                  <a:pt x="2399976" y="129886"/>
                  <a:pt x="2386798" y="133647"/>
                  <a:pt x="2375703" y="141170"/>
                </a:cubicBezTo>
                <a:cubicBezTo>
                  <a:pt x="2364609" y="148693"/>
                  <a:pt x="2356085" y="158461"/>
                  <a:pt x="2350132" y="170476"/>
                </a:cubicBezTo>
                <a:lnTo>
                  <a:pt x="2342553" y="203272"/>
                </a:lnTo>
                <a:lnTo>
                  <a:pt x="2483428" y="203272"/>
                </a:lnTo>
                <a:cubicBezTo>
                  <a:pt x="2483428" y="189201"/>
                  <a:pt x="2480640" y="176645"/>
                  <a:pt x="2475066" y="165605"/>
                </a:cubicBezTo>
                <a:cubicBezTo>
                  <a:pt x="2469492" y="154564"/>
                  <a:pt x="2461590" y="145851"/>
                  <a:pt x="2451362" y="139465"/>
                </a:cubicBezTo>
                <a:cubicBezTo>
                  <a:pt x="2441134" y="133079"/>
                  <a:pt x="2429092" y="129886"/>
                  <a:pt x="2415237" y="129886"/>
                </a:cubicBezTo>
                <a:close/>
                <a:moveTo>
                  <a:pt x="1962150" y="129886"/>
                </a:moveTo>
                <a:cubicBezTo>
                  <a:pt x="1946564" y="129886"/>
                  <a:pt x="1933467" y="133810"/>
                  <a:pt x="1922860" y="141657"/>
                </a:cubicBezTo>
                <a:cubicBezTo>
                  <a:pt x="1912252" y="149504"/>
                  <a:pt x="1904243" y="160436"/>
                  <a:pt x="1898831" y="174453"/>
                </a:cubicBezTo>
                <a:cubicBezTo>
                  <a:pt x="1893419" y="188470"/>
                  <a:pt x="1890713" y="204787"/>
                  <a:pt x="1890713" y="223404"/>
                </a:cubicBezTo>
                <a:cubicBezTo>
                  <a:pt x="1890713" y="242238"/>
                  <a:pt x="1893473" y="258825"/>
                  <a:pt x="1898993" y="273167"/>
                </a:cubicBezTo>
                <a:cubicBezTo>
                  <a:pt x="1904513" y="287509"/>
                  <a:pt x="1912577" y="298711"/>
                  <a:pt x="1923184" y="306775"/>
                </a:cubicBezTo>
                <a:cubicBezTo>
                  <a:pt x="1933792" y="314839"/>
                  <a:pt x="1946781" y="318871"/>
                  <a:pt x="1962150" y="318871"/>
                </a:cubicBezTo>
                <a:cubicBezTo>
                  <a:pt x="1978170" y="318871"/>
                  <a:pt x="1991564" y="314622"/>
                  <a:pt x="2002334" y="306126"/>
                </a:cubicBezTo>
                <a:cubicBezTo>
                  <a:pt x="2013104" y="297629"/>
                  <a:pt x="2021222" y="286156"/>
                  <a:pt x="2026688" y="271706"/>
                </a:cubicBezTo>
                <a:cubicBezTo>
                  <a:pt x="2032154" y="257256"/>
                  <a:pt x="2034887" y="241155"/>
                  <a:pt x="2034887" y="223404"/>
                </a:cubicBezTo>
                <a:cubicBezTo>
                  <a:pt x="2034887" y="205870"/>
                  <a:pt x="2032208" y="190040"/>
                  <a:pt x="2026850" y="175915"/>
                </a:cubicBezTo>
                <a:cubicBezTo>
                  <a:pt x="2021492" y="161789"/>
                  <a:pt x="2013429" y="150587"/>
                  <a:pt x="2002659" y="142306"/>
                </a:cubicBezTo>
                <a:cubicBezTo>
                  <a:pt x="1991889" y="134026"/>
                  <a:pt x="1978386" y="129886"/>
                  <a:pt x="1962150" y="129886"/>
                </a:cubicBezTo>
                <a:close/>
                <a:moveTo>
                  <a:pt x="1643712" y="129886"/>
                </a:moveTo>
                <a:cubicBezTo>
                  <a:pt x="1628451" y="129886"/>
                  <a:pt x="1615273" y="133647"/>
                  <a:pt x="1604178" y="141170"/>
                </a:cubicBezTo>
                <a:cubicBezTo>
                  <a:pt x="1593084" y="148693"/>
                  <a:pt x="1584560" y="158461"/>
                  <a:pt x="1578607" y="170476"/>
                </a:cubicBezTo>
                <a:lnTo>
                  <a:pt x="1571028" y="203272"/>
                </a:lnTo>
                <a:lnTo>
                  <a:pt x="1711903" y="203272"/>
                </a:lnTo>
                <a:cubicBezTo>
                  <a:pt x="1711903" y="189201"/>
                  <a:pt x="1709116" y="176645"/>
                  <a:pt x="1703541" y="165605"/>
                </a:cubicBezTo>
                <a:cubicBezTo>
                  <a:pt x="1697967" y="154564"/>
                  <a:pt x="1690066" y="145851"/>
                  <a:pt x="1679837" y="139465"/>
                </a:cubicBezTo>
                <a:cubicBezTo>
                  <a:pt x="1669608" y="133079"/>
                  <a:pt x="1657567" y="129886"/>
                  <a:pt x="1643712" y="129886"/>
                </a:cubicBezTo>
                <a:close/>
                <a:moveTo>
                  <a:pt x="1338913" y="129886"/>
                </a:moveTo>
                <a:cubicBezTo>
                  <a:pt x="1323651" y="129886"/>
                  <a:pt x="1310473" y="133647"/>
                  <a:pt x="1299378" y="141170"/>
                </a:cubicBezTo>
                <a:cubicBezTo>
                  <a:pt x="1288284" y="148693"/>
                  <a:pt x="1279760" y="158461"/>
                  <a:pt x="1273807" y="170476"/>
                </a:cubicBezTo>
                <a:lnTo>
                  <a:pt x="1266228" y="203272"/>
                </a:lnTo>
                <a:lnTo>
                  <a:pt x="1407103" y="203272"/>
                </a:lnTo>
                <a:cubicBezTo>
                  <a:pt x="1407103" y="189201"/>
                  <a:pt x="1404316" y="176645"/>
                  <a:pt x="1398741" y="165605"/>
                </a:cubicBezTo>
                <a:cubicBezTo>
                  <a:pt x="1393167" y="154564"/>
                  <a:pt x="1385266" y="145851"/>
                  <a:pt x="1375037" y="139465"/>
                </a:cubicBezTo>
                <a:cubicBezTo>
                  <a:pt x="1364809" y="133079"/>
                  <a:pt x="1352767" y="129886"/>
                  <a:pt x="1338913" y="129886"/>
                </a:cubicBezTo>
                <a:close/>
                <a:moveTo>
                  <a:pt x="423430" y="129886"/>
                </a:moveTo>
                <a:cubicBezTo>
                  <a:pt x="407844" y="129886"/>
                  <a:pt x="394747" y="133810"/>
                  <a:pt x="384140" y="141657"/>
                </a:cubicBezTo>
                <a:cubicBezTo>
                  <a:pt x="373532" y="149504"/>
                  <a:pt x="365522" y="160436"/>
                  <a:pt x="360111" y="174453"/>
                </a:cubicBezTo>
                <a:cubicBezTo>
                  <a:pt x="354699" y="188470"/>
                  <a:pt x="351993" y="204787"/>
                  <a:pt x="351993" y="223404"/>
                </a:cubicBezTo>
                <a:cubicBezTo>
                  <a:pt x="351993" y="242238"/>
                  <a:pt x="354753" y="258825"/>
                  <a:pt x="360273" y="273167"/>
                </a:cubicBezTo>
                <a:cubicBezTo>
                  <a:pt x="365793" y="287509"/>
                  <a:pt x="373857" y="298711"/>
                  <a:pt x="384464" y="306775"/>
                </a:cubicBezTo>
                <a:cubicBezTo>
                  <a:pt x="395072" y="314839"/>
                  <a:pt x="408060" y="318871"/>
                  <a:pt x="423430" y="318871"/>
                </a:cubicBezTo>
                <a:cubicBezTo>
                  <a:pt x="439449" y="318871"/>
                  <a:pt x="452844" y="314622"/>
                  <a:pt x="463614" y="306126"/>
                </a:cubicBezTo>
                <a:cubicBezTo>
                  <a:pt x="474383" y="297629"/>
                  <a:pt x="482501" y="286156"/>
                  <a:pt x="487967" y="271706"/>
                </a:cubicBezTo>
                <a:cubicBezTo>
                  <a:pt x="493433" y="257256"/>
                  <a:pt x="496166" y="241155"/>
                  <a:pt x="496166" y="223404"/>
                </a:cubicBezTo>
                <a:cubicBezTo>
                  <a:pt x="496166" y="205870"/>
                  <a:pt x="493488" y="190040"/>
                  <a:pt x="488130" y="175915"/>
                </a:cubicBezTo>
                <a:cubicBezTo>
                  <a:pt x="482772" y="161789"/>
                  <a:pt x="474708" y="150587"/>
                  <a:pt x="463938" y="142306"/>
                </a:cubicBezTo>
                <a:cubicBezTo>
                  <a:pt x="453169" y="134026"/>
                  <a:pt x="439666" y="129886"/>
                  <a:pt x="423430" y="129886"/>
                </a:cubicBezTo>
                <a:close/>
                <a:moveTo>
                  <a:pt x="109105" y="129886"/>
                </a:moveTo>
                <a:cubicBezTo>
                  <a:pt x="93519" y="129886"/>
                  <a:pt x="80422" y="133810"/>
                  <a:pt x="69814" y="141657"/>
                </a:cubicBezTo>
                <a:cubicBezTo>
                  <a:pt x="59207" y="149504"/>
                  <a:pt x="51197" y="160436"/>
                  <a:pt x="45785" y="174453"/>
                </a:cubicBezTo>
                <a:cubicBezTo>
                  <a:pt x="40374" y="188470"/>
                  <a:pt x="37667" y="204787"/>
                  <a:pt x="37667" y="223404"/>
                </a:cubicBezTo>
                <a:cubicBezTo>
                  <a:pt x="37667" y="242238"/>
                  <a:pt x="40428" y="258825"/>
                  <a:pt x="45948" y="273167"/>
                </a:cubicBezTo>
                <a:cubicBezTo>
                  <a:pt x="51468" y="287509"/>
                  <a:pt x="59532" y="298711"/>
                  <a:pt x="70139" y="306775"/>
                </a:cubicBezTo>
                <a:cubicBezTo>
                  <a:pt x="80746" y="314839"/>
                  <a:pt x="93735" y="318871"/>
                  <a:pt x="109105" y="318871"/>
                </a:cubicBezTo>
                <a:cubicBezTo>
                  <a:pt x="125124" y="318871"/>
                  <a:pt x="138519" y="314622"/>
                  <a:pt x="149289" y="306126"/>
                </a:cubicBezTo>
                <a:cubicBezTo>
                  <a:pt x="160058" y="297629"/>
                  <a:pt x="168176" y="286156"/>
                  <a:pt x="173642" y="271706"/>
                </a:cubicBezTo>
                <a:cubicBezTo>
                  <a:pt x="179108" y="257256"/>
                  <a:pt x="181841" y="241155"/>
                  <a:pt x="181841" y="223404"/>
                </a:cubicBezTo>
                <a:cubicBezTo>
                  <a:pt x="181841" y="205870"/>
                  <a:pt x="179162" y="190040"/>
                  <a:pt x="173805" y="175915"/>
                </a:cubicBezTo>
                <a:cubicBezTo>
                  <a:pt x="168447" y="161789"/>
                  <a:pt x="160383" y="150587"/>
                  <a:pt x="149613" y="142306"/>
                </a:cubicBezTo>
                <a:cubicBezTo>
                  <a:pt x="138844" y="134026"/>
                  <a:pt x="125341" y="129886"/>
                  <a:pt x="109105" y="129886"/>
                </a:cubicBezTo>
                <a:close/>
                <a:moveTo>
                  <a:pt x="2171701" y="98713"/>
                </a:moveTo>
                <a:lnTo>
                  <a:pt x="2210017" y="98713"/>
                </a:lnTo>
                <a:lnTo>
                  <a:pt x="2210017" y="348095"/>
                </a:lnTo>
                <a:lnTo>
                  <a:pt x="2171701" y="348095"/>
                </a:lnTo>
                <a:close/>
                <a:moveTo>
                  <a:pt x="3774282" y="95466"/>
                </a:moveTo>
                <a:cubicBezTo>
                  <a:pt x="3790734" y="95466"/>
                  <a:pt x="3804453" y="99173"/>
                  <a:pt x="3815440" y="106588"/>
                </a:cubicBezTo>
                <a:cubicBezTo>
                  <a:pt x="3826426" y="114002"/>
                  <a:pt x="3835004" y="124366"/>
                  <a:pt x="3841173" y="137679"/>
                </a:cubicBezTo>
                <a:lnTo>
                  <a:pt x="3843771" y="137679"/>
                </a:lnTo>
                <a:cubicBezTo>
                  <a:pt x="3850157" y="124799"/>
                  <a:pt x="3859736" y="114543"/>
                  <a:pt x="3872508" y="106912"/>
                </a:cubicBezTo>
                <a:cubicBezTo>
                  <a:pt x="3885281" y="99282"/>
                  <a:pt x="3900596" y="95466"/>
                  <a:pt x="3918456" y="95466"/>
                </a:cubicBezTo>
                <a:cubicBezTo>
                  <a:pt x="3940753" y="95466"/>
                  <a:pt x="3958991" y="102420"/>
                  <a:pt x="3973170" y="116329"/>
                </a:cubicBezTo>
                <a:cubicBezTo>
                  <a:pt x="3987350" y="130238"/>
                  <a:pt x="3994439" y="151858"/>
                  <a:pt x="3994439" y="181191"/>
                </a:cubicBezTo>
                <a:lnTo>
                  <a:pt x="3994439" y="348095"/>
                </a:lnTo>
                <a:lnTo>
                  <a:pt x="3956123" y="348095"/>
                </a:lnTo>
                <a:lnTo>
                  <a:pt x="3956123" y="181191"/>
                </a:lnTo>
                <a:cubicBezTo>
                  <a:pt x="3956123" y="162791"/>
                  <a:pt x="3951089" y="149640"/>
                  <a:pt x="3941024" y="141738"/>
                </a:cubicBezTo>
                <a:cubicBezTo>
                  <a:pt x="3930957" y="133837"/>
                  <a:pt x="3919105" y="129886"/>
                  <a:pt x="3905467" y="129886"/>
                </a:cubicBezTo>
                <a:cubicBezTo>
                  <a:pt x="3887932" y="129886"/>
                  <a:pt x="3874349" y="135163"/>
                  <a:pt x="3864715" y="145716"/>
                </a:cubicBezTo>
                <a:cubicBezTo>
                  <a:pt x="3855082" y="156269"/>
                  <a:pt x="3850265" y="169610"/>
                  <a:pt x="3850265" y="185737"/>
                </a:cubicBezTo>
                <a:lnTo>
                  <a:pt x="3850265" y="348095"/>
                </a:lnTo>
                <a:lnTo>
                  <a:pt x="3811299" y="348095"/>
                </a:lnTo>
                <a:lnTo>
                  <a:pt x="3811299" y="177295"/>
                </a:lnTo>
                <a:cubicBezTo>
                  <a:pt x="3811299" y="163115"/>
                  <a:pt x="3806699" y="151669"/>
                  <a:pt x="3797499" y="142956"/>
                </a:cubicBezTo>
                <a:cubicBezTo>
                  <a:pt x="3788299" y="134243"/>
                  <a:pt x="3776447" y="129886"/>
                  <a:pt x="3761943" y="129886"/>
                </a:cubicBezTo>
                <a:cubicBezTo>
                  <a:pt x="3751985" y="129886"/>
                  <a:pt x="3742703" y="132538"/>
                  <a:pt x="3734098" y="137842"/>
                </a:cubicBezTo>
                <a:cubicBezTo>
                  <a:pt x="3725493" y="143145"/>
                  <a:pt x="3718566" y="150478"/>
                  <a:pt x="3713316" y="159841"/>
                </a:cubicBezTo>
                <a:cubicBezTo>
                  <a:pt x="3708067" y="169204"/>
                  <a:pt x="3705442" y="180001"/>
                  <a:pt x="3705442" y="192232"/>
                </a:cubicBezTo>
                <a:lnTo>
                  <a:pt x="3705442" y="348095"/>
                </a:lnTo>
                <a:lnTo>
                  <a:pt x="3667125" y="348095"/>
                </a:lnTo>
                <a:lnTo>
                  <a:pt x="3667125" y="98713"/>
                </a:lnTo>
                <a:lnTo>
                  <a:pt x="3704143" y="98713"/>
                </a:lnTo>
                <a:lnTo>
                  <a:pt x="3704143" y="137679"/>
                </a:lnTo>
                <a:lnTo>
                  <a:pt x="3707390" y="137679"/>
                </a:lnTo>
                <a:cubicBezTo>
                  <a:pt x="3712586" y="124366"/>
                  <a:pt x="3720974" y="114002"/>
                  <a:pt x="3732556" y="106588"/>
                </a:cubicBezTo>
                <a:cubicBezTo>
                  <a:pt x="3744138" y="99173"/>
                  <a:pt x="3758046" y="95466"/>
                  <a:pt x="3774282" y="95466"/>
                </a:cubicBezTo>
                <a:close/>
                <a:moveTo>
                  <a:pt x="3454112" y="95466"/>
                </a:moveTo>
                <a:cubicBezTo>
                  <a:pt x="3476626" y="95466"/>
                  <a:pt x="3496352" y="100824"/>
                  <a:pt x="3513291" y="111540"/>
                </a:cubicBezTo>
                <a:cubicBezTo>
                  <a:pt x="3530231" y="122255"/>
                  <a:pt x="3543436" y="137300"/>
                  <a:pt x="3552907" y="156675"/>
                </a:cubicBezTo>
                <a:cubicBezTo>
                  <a:pt x="3562378" y="176050"/>
                  <a:pt x="3567113" y="198726"/>
                  <a:pt x="3567113" y="224703"/>
                </a:cubicBezTo>
                <a:cubicBezTo>
                  <a:pt x="3567113" y="250464"/>
                  <a:pt x="3562378" y="272978"/>
                  <a:pt x="3552907" y="292244"/>
                </a:cubicBezTo>
                <a:cubicBezTo>
                  <a:pt x="3543436" y="311510"/>
                  <a:pt x="3530231" y="326502"/>
                  <a:pt x="3513291" y="337217"/>
                </a:cubicBezTo>
                <a:cubicBezTo>
                  <a:pt x="3496352" y="347933"/>
                  <a:pt x="3476626" y="353291"/>
                  <a:pt x="3454112" y="353291"/>
                </a:cubicBezTo>
                <a:cubicBezTo>
                  <a:pt x="3431598" y="353291"/>
                  <a:pt x="3411872" y="347933"/>
                  <a:pt x="3394932" y="337217"/>
                </a:cubicBezTo>
                <a:cubicBezTo>
                  <a:pt x="3377993" y="326502"/>
                  <a:pt x="3364788" y="311510"/>
                  <a:pt x="3355317" y="292244"/>
                </a:cubicBezTo>
                <a:cubicBezTo>
                  <a:pt x="3345846" y="272978"/>
                  <a:pt x="3341111" y="250464"/>
                  <a:pt x="3341111" y="224703"/>
                </a:cubicBezTo>
                <a:cubicBezTo>
                  <a:pt x="3341111" y="198726"/>
                  <a:pt x="3345846" y="176050"/>
                  <a:pt x="3355317" y="156675"/>
                </a:cubicBezTo>
                <a:cubicBezTo>
                  <a:pt x="3364788" y="137300"/>
                  <a:pt x="3377993" y="122255"/>
                  <a:pt x="3394932" y="111540"/>
                </a:cubicBezTo>
                <a:cubicBezTo>
                  <a:pt x="3411872" y="100824"/>
                  <a:pt x="3431598" y="95466"/>
                  <a:pt x="3454112" y="95466"/>
                </a:cubicBezTo>
                <a:close/>
                <a:moveTo>
                  <a:pt x="3158187" y="95466"/>
                </a:moveTo>
                <a:cubicBezTo>
                  <a:pt x="3175722" y="95466"/>
                  <a:pt x="3191525" y="98713"/>
                  <a:pt x="3205596" y="105208"/>
                </a:cubicBezTo>
                <a:cubicBezTo>
                  <a:pt x="3219667" y="111702"/>
                  <a:pt x="3231194" y="120794"/>
                  <a:pt x="3240178" y="132484"/>
                </a:cubicBezTo>
                <a:cubicBezTo>
                  <a:pt x="3249162" y="144174"/>
                  <a:pt x="3254736" y="157812"/>
                  <a:pt x="3256901" y="173398"/>
                </a:cubicBezTo>
                <a:lnTo>
                  <a:pt x="3218585" y="173398"/>
                </a:lnTo>
                <a:cubicBezTo>
                  <a:pt x="3215662" y="162033"/>
                  <a:pt x="3209195" y="151940"/>
                  <a:pt x="3199183" y="143118"/>
                </a:cubicBezTo>
                <a:cubicBezTo>
                  <a:pt x="3189171" y="134297"/>
                  <a:pt x="3175722" y="129886"/>
                  <a:pt x="3158837" y="129886"/>
                </a:cubicBezTo>
                <a:cubicBezTo>
                  <a:pt x="3143900" y="129886"/>
                  <a:pt x="3130830" y="133756"/>
                  <a:pt x="3119627" y="141495"/>
                </a:cubicBezTo>
                <a:cubicBezTo>
                  <a:pt x="3108425" y="149234"/>
                  <a:pt x="3099712" y="160112"/>
                  <a:pt x="3093488" y="174129"/>
                </a:cubicBezTo>
                <a:cubicBezTo>
                  <a:pt x="3087264" y="188145"/>
                  <a:pt x="3084152" y="204571"/>
                  <a:pt x="3084152" y="223404"/>
                </a:cubicBezTo>
                <a:cubicBezTo>
                  <a:pt x="3084152" y="242671"/>
                  <a:pt x="3087210" y="259448"/>
                  <a:pt x="3093325" y="273735"/>
                </a:cubicBezTo>
                <a:cubicBezTo>
                  <a:pt x="3099441" y="288023"/>
                  <a:pt x="3108100" y="299117"/>
                  <a:pt x="3119303" y="307019"/>
                </a:cubicBezTo>
                <a:cubicBezTo>
                  <a:pt x="3130505" y="314920"/>
                  <a:pt x="3143683" y="318871"/>
                  <a:pt x="3158837" y="318871"/>
                </a:cubicBezTo>
                <a:cubicBezTo>
                  <a:pt x="3168795" y="318871"/>
                  <a:pt x="3177833" y="317139"/>
                  <a:pt x="3185951" y="313675"/>
                </a:cubicBezTo>
                <a:cubicBezTo>
                  <a:pt x="3194069" y="310212"/>
                  <a:pt x="3200942" y="305233"/>
                  <a:pt x="3206570" y="298738"/>
                </a:cubicBezTo>
                <a:cubicBezTo>
                  <a:pt x="3212198" y="292244"/>
                  <a:pt x="3216203" y="284451"/>
                  <a:pt x="3218585" y="275359"/>
                </a:cubicBezTo>
                <a:lnTo>
                  <a:pt x="3256901" y="275359"/>
                </a:lnTo>
                <a:cubicBezTo>
                  <a:pt x="3254736" y="290079"/>
                  <a:pt x="3249406" y="303311"/>
                  <a:pt x="3240909" y="315055"/>
                </a:cubicBezTo>
                <a:cubicBezTo>
                  <a:pt x="3232412" y="326799"/>
                  <a:pt x="3221209" y="336108"/>
                  <a:pt x="3207301" y="342981"/>
                </a:cubicBezTo>
                <a:cubicBezTo>
                  <a:pt x="3193392" y="349854"/>
                  <a:pt x="3177237" y="353291"/>
                  <a:pt x="3158837" y="353291"/>
                </a:cubicBezTo>
                <a:cubicBezTo>
                  <a:pt x="3135457" y="353291"/>
                  <a:pt x="3115325" y="347770"/>
                  <a:pt x="3098440" y="336730"/>
                </a:cubicBezTo>
                <a:cubicBezTo>
                  <a:pt x="3081555" y="325690"/>
                  <a:pt x="3068566" y="310482"/>
                  <a:pt x="3059474" y="291108"/>
                </a:cubicBezTo>
                <a:cubicBezTo>
                  <a:pt x="3050382" y="271733"/>
                  <a:pt x="3045836" y="249598"/>
                  <a:pt x="3045836" y="224703"/>
                </a:cubicBezTo>
                <a:cubicBezTo>
                  <a:pt x="3045836" y="199375"/>
                  <a:pt x="3050517" y="176997"/>
                  <a:pt x="3059880" y="157568"/>
                </a:cubicBezTo>
                <a:cubicBezTo>
                  <a:pt x="3069242" y="138139"/>
                  <a:pt x="3082339" y="122932"/>
                  <a:pt x="3099170" y="111945"/>
                </a:cubicBezTo>
                <a:cubicBezTo>
                  <a:pt x="3116001" y="100959"/>
                  <a:pt x="3135674" y="95466"/>
                  <a:pt x="3158187" y="95466"/>
                </a:cubicBezTo>
                <a:close/>
                <a:moveTo>
                  <a:pt x="2707698" y="95466"/>
                </a:moveTo>
                <a:cubicBezTo>
                  <a:pt x="2732377" y="95466"/>
                  <a:pt x="2751778" y="100878"/>
                  <a:pt x="2765904" y="111702"/>
                </a:cubicBezTo>
                <a:cubicBezTo>
                  <a:pt x="2780029" y="122526"/>
                  <a:pt x="2790068" y="136813"/>
                  <a:pt x="2796021" y="154564"/>
                </a:cubicBezTo>
                <a:lnTo>
                  <a:pt x="2761601" y="164306"/>
                </a:lnTo>
                <a:cubicBezTo>
                  <a:pt x="2759436" y="158569"/>
                  <a:pt x="2756270" y="152968"/>
                  <a:pt x="2752103" y="147502"/>
                </a:cubicBezTo>
                <a:cubicBezTo>
                  <a:pt x="2747936" y="142036"/>
                  <a:pt x="2742281" y="137517"/>
                  <a:pt x="2735137" y="133945"/>
                </a:cubicBezTo>
                <a:cubicBezTo>
                  <a:pt x="2727993" y="130373"/>
                  <a:pt x="2718847" y="128587"/>
                  <a:pt x="2707698" y="128587"/>
                </a:cubicBezTo>
                <a:cubicBezTo>
                  <a:pt x="2692437" y="128587"/>
                  <a:pt x="2679746" y="132078"/>
                  <a:pt x="2669625" y="139059"/>
                </a:cubicBezTo>
                <a:cubicBezTo>
                  <a:pt x="2659505" y="146041"/>
                  <a:pt x="2654445" y="154889"/>
                  <a:pt x="2654445" y="165605"/>
                </a:cubicBezTo>
                <a:cubicBezTo>
                  <a:pt x="2654445" y="175130"/>
                  <a:pt x="2657908" y="182652"/>
                  <a:pt x="2664836" y="188173"/>
                </a:cubicBezTo>
                <a:cubicBezTo>
                  <a:pt x="2671763" y="193693"/>
                  <a:pt x="2682587" y="198293"/>
                  <a:pt x="2697307" y="201973"/>
                </a:cubicBezTo>
                <a:lnTo>
                  <a:pt x="2734325" y="211065"/>
                </a:lnTo>
                <a:cubicBezTo>
                  <a:pt x="2756622" y="216477"/>
                  <a:pt x="2773237" y="224730"/>
                  <a:pt x="2784169" y="235825"/>
                </a:cubicBezTo>
                <a:cubicBezTo>
                  <a:pt x="2795101" y="246919"/>
                  <a:pt x="2800567" y="261180"/>
                  <a:pt x="2800567" y="278606"/>
                </a:cubicBezTo>
                <a:cubicBezTo>
                  <a:pt x="2800567" y="292893"/>
                  <a:pt x="2796481" y="305666"/>
                  <a:pt x="2788309" y="316922"/>
                </a:cubicBezTo>
                <a:cubicBezTo>
                  <a:pt x="2780137" y="328179"/>
                  <a:pt x="2768745" y="337055"/>
                  <a:pt x="2754132" y="343549"/>
                </a:cubicBezTo>
                <a:cubicBezTo>
                  <a:pt x="2739520" y="350043"/>
                  <a:pt x="2722527" y="353291"/>
                  <a:pt x="2703152" y="353291"/>
                </a:cubicBezTo>
                <a:cubicBezTo>
                  <a:pt x="2677716" y="353291"/>
                  <a:pt x="2656664" y="347770"/>
                  <a:pt x="2639995" y="336730"/>
                </a:cubicBezTo>
                <a:cubicBezTo>
                  <a:pt x="2623326" y="325690"/>
                  <a:pt x="2612773" y="309562"/>
                  <a:pt x="2608335" y="288347"/>
                </a:cubicBezTo>
                <a:lnTo>
                  <a:pt x="2644703" y="279255"/>
                </a:lnTo>
                <a:cubicBezTo>
                  <a:pt x="2648167" y="292677"/>
                  <a:pt x="2654743" y="302743"/>
                  <a:pt x="2664430" y="309454"/>
                </a:cubicBezTo>
                <a:cubicBezTo>
                  <a:pt x="2674117" y="316165"/>
                  <a:pt x="2686808" y="319520"/>
                  <a:pt x="2702503" y="319520"/>
                </a:cubicBezTo>
                <a:cubicBezTo>
                  <a:pt x="2720362" y="319520"/>
                  <a:pt x="2734569" y="315705"/>
                  <a:pt x="2745122" y="308074"/>
                </a:cubicBezTo>
                <a:cubicBezTo>
                  <a:pt x="2755675" y="300443"/>
                  <a:pt x="2760952" y="291270"/>
                  <a:pt x="2760952" y="280554"/>
                </a:cubicBezTo>
                <a:cubicBezTo>
                  <a:pt x="2760952" y="271895"/>
                  <a:pt x="2757921" y="264616"/>
                  <a:pt x="2751860" y="258717"/>
                </a:cubicBezTo>
                <a:cubicBezTo>
                  <a:pt x="2745798" y="252818"/>
                  <a:pt x="2736490" y="248407"/>
                  <a:pt x="2723934" y="245485"/>
                </a:cubicBezTo>
                <a:lnTo>
                  <a:pt x="2682370" y="235743"/>
                </a:lnTo>
                <a:cubicBezTo>
                  <a:pt x="2659532" y="230332"/>
                  <a:pt x="2642782" y="221916"/>
                  <a:pt x="2632120" y="210497"/>
                </a:cubicBezTo>
                <a:cubicBezTo>
                  <a:pt x="2621459" y="199078"/>
                  <a:pt x="2616128" y="184763"/>
                  <a:pt x="2616128" y="167553"/>
                </a:cubicBezTo>
                <a:cubicBezTo>
                  <a:pt x="2616128" y="153482"/>
                  <a:pt x="2620106" y="141035"/>
                  <a:pt x="2628062" y="130211"/>
                </a:cubicBezTo>
                <a:cubicBezTo>
                  <a:pt x="2636017" y="119387"/>
                  <a:pt x="2646895" y="110890"/>
                  <a:pt x="2660695" y="104721"/>
                </a:cubicBezTo>
                <a:cubicBezTo>
                  <a:pt x="2674496" y="98551"/>
                  <a:pt x="2690163" y="95466"/>
                  <a:pt x="2707698" y="95466"/>
                </a:cubicBezTo>
                <a:close/>
                <a:moveTo>
                  <a:pt x="2415237" y="95466"/>
                </a:moveTo>
                <a:cubicBezTo>
                  <a:pt x="2428226" y="95466"/>
                  <a:pt x="2441052" y="97631"/>
                  <a:pt x="2453716" y="101960"/>
                </a:cubicBezTo>
                <a:cubicBezTo>
                  <a:pt x="2466380" y="106290"/>
                  <a:pt x="2477907" y="113298"/>
                  <a:pt x="2488298" y="122986"/>
                </a:cubicBezTo>
                <a:cubicBezTo>
                  <a:pt x="2498689" y="132673"/>
                  <a:pt x="2506970" y="145472"/>
                  <a:pt x="2513139" y="161383"/>
                </a:cubicBezTo>
                <a:cubicBezTo>
                  <a:pt x="2519309" y="177295"/>
                  <a:pt x="2522394" y="196886"/>
                  <a:pt x="2522394" y="220157"/>
                </a:cubicBezTo>
                <a:lnTo>
                  <a:pt x="2522394" y="236393"/>
                </a:lnTo>
                <a:lnTo>
                  <a:pt x="2341691" y="236393"/>
                </a:lnTo>
                <a:lnTo>
                  <a:pt x="2343658" y="257276"/>
                </a:lnTo>
                <a:cubicBezTo>
                  <a:pt x="2345295" y="265245"/>
                  <a:pt x="2347751" y="272490"/>
                  <a:pt x="2351025" y="279012"/>
                </a:cubicBezTo>
                <a:cubicBezTo>
                  <a:pt x="2357573" y="292055"/>
                  <a:pt x="2366692" y="301958"/>
                  <a:pt x="2378382" y="308723"/>
                </a:cubicBezTo>
                <a:cubicBezTo>
                  <a:pt x="2390072" y="315488"/>
                  <a:pt x="2403656" y="318871"/>
                  <a:pt x="2419134" y="318871"/>
                </a:cubicBezTo>
                <a:cubicBezTo>
                  <a:pt x="2429200" y="318871"/>
                  <a:pt x="2438319" y="317437"/>
                  <a:pt x="2446491" y="314568"/>
                </a:cubicBezTo>
                <a:cubicBezTo>
                  <a:pt x="2454663" y="311700"/>
                  <a:pt x="2461726" y="307370"/>
                  <a:pt x="2467679" y="301580"/>
                </a:cubicBezTo>
                <a:cubicBezTo>
                  <a:pt x="2473632" y="295789"/>
                  <a:pt x="2478232" y="288564"/>
                  <a:pt x="2481479" y="279905"/>
                </a:cubicBezTo>
                <a:lnTo>
                  <a:pt x="2518497" y="290296"/>
                </a:lnTo>
                <a:cubicBezTo>
                  <a:pt x="2514601" y="302851"/>
                  <a:pt x="2508052" y="313865"/>
                  <a:pt x="2498852" y="323336"/>
                </a:cubicBezTo>
                <a:cubicBezTo>
                  <a:pt x="2489652" y="332806"/>
                  <a:pt x="2478286" y="340167"/>
                  <a:pt x="2464757" y="345416"/>
                </a:cubicBezTo>
                <a:cubicBezTo>
                  <a:pt x="2451227" y="350666"/>
                  <a:pt x="2436019" y="353291"/>
                  <a:pt x="2419134" y="353291"/>
                </a:cubicBezTo>
                <a:cubicBezTo>
                  <a:pt x="2395105" y="353291"/>
                  <a:pt x="2374404" y="347960"/>
                  <a:pt x="2357032" y="337298"/>
                </a:cubicBezTo>
                <a:cubicBezTo>
                  <a:pt x="2339660" y="326637"/>
                  <a:pt x="2326292" y="311700"/>
                  <a:pt x="2316930" y="292488"/>
                </a:cubicBezTo>
                <a:cubicBezTo>
                  <a:pt x="2307567" y="273275"/>
                  <a:pt x="2302886" y="250897"/>
                  <a:pt x="2302886" y="225353"/>
                </a:cubicBezTo>
                <a:cubicBezTo>
                  <a:pt x="2302886" y="199808"/>
                  <a:pt x="2307567" y="177268"/>
                  <a:pt x="2316930" y="157730"/>
                </a:cubicBezTo>
                <a:cubicBezTo>
                  <a:pt x="2326292" y="138193"/>
                  <a:pt x="2339389" y="122932"/>
                  <a:pt x="2356220" y="111945"/>
                </a:cubicBezTo>
                <a:cubicBezTo>
                  <a:pt x="2373051" y="100959"/>
                  <a:pt x="2392724" y="95466"/>
                  <a:pt x="2415237" y="95466"/>
                </a:cubicBezTo>
                <a:close/>
                <a:moveTo>
                  <a:pt x="1643712" y="95466"/>
                </a:moveTo>
                <a:cubicBezTo>
                  <a:pt x="1656701" y="95466"/>
                  <a:pt x="1669527" y="97631"/>
                  <a:pt x="1682191" y="101960"/>
                </a:cubicBezTo>
                <a:cubicBezTo>
                  <a:pt x="1694855" y="106290"/>
                  <a:pt x="1706382" y="113298"/>
                  <a:pt x="1716773" y="122986"/>
                </a:cubicBezTo>
                <a:cubicBezTo>
                  <a:pt x="1727164" y="132673"/>
                  <a:pt x="1735444" y="145472"/>
                  <a:pt x="1741614" y="161383"/>
                </a:cubicBezTo>
                <a:cubicBezTo>
                  <a:pt x="1747784" y="177295"/>
                  <a:pt x="1750869" y="196886"/>
                  <a:pt x="1750869" y="220157"/>
                </a:cubicBezTo>
                <a:lnTo>
                  <a:pt x="1750869" y="236393"/>
                </a:lnTo>
                <a:lnTo>
                  <a:pt x="1570166" y="236393"/>
                </a:lnTo>
                <a:lnTo>
                  <a:pt x="1572133" y="257276"/>
                </a:lnTo>
                <a:cubicBezTo>
                  <a:pt x="1573770" y="265245"/>
                  <a:pt x="1576226" y="272490"/>
                  <a:pt x="1579500" y="279012"/>
                </a:cubicBezTo>
                <a:cubicBezTo>
                  <a:pt x="1586048" y="292055"/>
                  <a:pt x="1595167" y="301958"/>
                  <a:pt x="1606857" y="308723"/>
                </a:cubicBezTo>
                <a:cubicBezTo>
                  <a:pt x="1618547" y="315488"/>
                  <a:pt x="1632131" y="318871"/>
                  <a:pt x="1647609" y="318871"/>
                </a:cubicBezTo>
                <a:cubicBezTo>
                  <a:pt x="1657675" y="318871"/>
                  <a:pt x="1666794" y="317437"/>
                  <a:pt x="1674966" y="314568"/>
                </a:cubicBezTo>
                <a:cubicBezTo>
                  <a:pt x="1683138" y="311700"/>
                  <a:pt x="1690201" y="307370"/>
                  <a:pt x="1696154" y="301580"/>
                </a:cubicBezTo>
                <a:cubicBezTo>
                  <a:pt x="1702107" y="295789"/>
                  <a:pt x="1706707" y="288564"/>
                  <a:pt x="1709954" y="279905"/>
                </a:cubicBezTo>
                <a:lnTo>
                  <a:pt x="1746972" y="290296"/>
                </a:lnTo>
                <a:cubicBezTo>
                  <a:pt x="1743075" y="302851"/>
                  <a:pt x="1736527" y="313865"/>
                  <a:pt x="1727327" y="323336"/>
                </a:cubicBezTo>
                <a:cubicBezTo>
                  <a:pt x="1718126" y="332806"/>
                  <a:pt x="1706761" y="340167"/>
                  <a:pt x="1693232" y="345416"/>
                </a:cubicBezTo>
                <a:cubicBezTo>
                  <a:pt x="1679702" y="350666"/>
                  <a:pt x="1664494" y="353291"/>
                  <a:pt x="1647609" y="353291"/>
                </a:cubicBezTo>
                <a:cubicBezTo>
                  <a:pt x="1623580" y="353291"/>
                  <a:pt x="1602879" y="347960"/>
                  <a:pt x="1585507" y="337298"/>
                </a:cubicBezTo>
                <a:cubicBezTo>
                  <a:pt x="1568135" y="326637"/>
                  <a:pt x="1554767" y="311700"/>
                  <a:pt x="1545405" y="292488"/>
                </a:cubicBezTo>
                <a:cubicBezTo>
                  <a:pt x="1536042" y="273275"/>
                  <a:pt x="1531361" y="250897"/>
                  <a:pt x="1531361" y="225353"/>
                </a:cubicBezTo>
                <a:cubicBezTo>
                  <a:pt x="1531361" y="199808"/>
                  <a:pt x="1536042" y="177268"/>
                  <a:pt x="1545405" y="157730"/>
                </a:cubicBezTo>
                <a:cubicBezTo>
                  <a:pt x="1554767" y="138193"/>
                  <a:pt x="1567864" y="122932"/>
                  <a:pt x="1584695" y="111945"/>
                </a:cubicBezTo>
                <a:cubicBezTo>
                  <a:pt x="1601526" y="100959"/>
                  <a:pt x="1621199" y="95466"/>
                  <a:pt x="1643712" y="95466"/>
                </a:cubicBezTo>
                <a:close/>
                <a:moveTo>
                  <a:pt x="1338913" y="95466"/>
                </a:moveTo>
                <a:cubicBezTo>
                  <a:pt x="1351901" y="95466"/>
                  <a:pt x="1364727" y="97631"/>
                  <a:pt x="1377391" y="101960"/>
                </a:cubicBezTo>
                <a:cubicBezTo>
                  <a:pt x="1390055" y="106290"/>
                  <a:pt x="1401583" y="113298"/>
                  <a:pt x="1411973" y="122986"/>
                </a:cubicBezTo>
                <a:cubicBezTo>
                  <a:pt x="1422364" y="132673"/>
                  <a:pt x="1430645" y="145472"/>
                  <a:pt x="1436814" y="161383"/>
                </a:cubicBezTo>
                <a:cubicBezTo>
                  <a:pt x="1442984" y="177295"/>
                  <a:pt x="1446069" y="196886"/>
                  <a:pt x="1446069" y="220157"/>
                </a:cubicBezTo>
                <a:lnTo>
                  <a:pt x="1446069" y="236393"/>
                </a:lnTo>
                <a:lnTo>
                  <a:pt x="1265366" y="236393"/>
                </a:lnTo>
                <a:lnTo>
                  <a:pt x="1267333" y="257276"/>
                </a:lnTo>
                <a:cubicBezTo>
                  <a:pt x="1268970" y="265245"/>
                  <a:pt x="1271426" y="272490"/>
                  <a:pt x="1274700" y="279012"/>
                </a:cubicBezTo>
                <a:cubicBezTo>
                  <a:pt x="1281248" y="292055"/>
                  <a:pt x="1290367" y="301958"/>
                  <a:pt x="1302057" y="308723"/>
                </a:cubicBezTo>
                <a:cubicBezTo>
                  <a:pt x="1313747" y="315488"/>
                  <a:pt x="1327331" y="318871"/>
                  <a:pt x="1342809" y="318871"/>
                </a:cubicBezTo>
                <a:cubicBezTo>
                  <a:pt x="1352875" y="318871"/>
                  <a:pt x="1361994" y="317437"/>
                  <a:pt x="1370166" y="314568"/>
                </a:cubicBezTo>
                <a:cubicBezTo>
                  <a:pt x="1378338" y="311700"/>
                  <a:pt x="1385401" y="307370"/>
                  <a:pt x="1391354" y="301580"/>
                </a:cubicBezTo>
                <a:cubicBezTo>
                  <a:pt x="1397307" y="295789"/>
                  <a:pt x="1401907" y="288564"/>
                  <a:pt x="1405155" y="279905"/>
                </a:cubicBezTo>
                <a:lnTo>
                  <a:pt x="1442172" y="290296"/>
                </a:lnTo>
                <a:cubicBezTo>
                  <a:pt x="1438275" y="302851"/>
                  <a:pt x="1431727" y="313865"/>
                  <a:pt x="1422527" y="323336"/>
                </a:cubicBezTo>
                <a:cubicBezTo>
                  <a:pt x="1413327" y="332806"/>
                  <a:pt x="1401961" y="340167"/>
                  <a:pt x="1388432" y="345416"/>
                </a:cubicBezTo>
                <a:cubicBezTo>
                  <a:pt x="1374902" y="350666"/>
                  <a:pt x="1359694" y="353291"/>
                  <a:pt x="1342809" y="353291"/>
                </a:cubicBezTo>
                <a:cubicBezTo>
                  <a:pt x="1318780" y="353291"/>
                  <a:pt x="1298079" y="347960"/>
                  <a:pt x="1280707" y="337298"/>
                </a:cubicBezTo>
                <a:cubicBezTo>
                  <a:pt x="1263335" y="326637"/>
                  <a:pt x="1249967" y="311700"/>
                  <a:pt x="1240605" y="292488"/>
                </a:cubicBezTo>
                <a:cubicBezTo>
                  <a:pt x="1231242" y="273275"/>
                  <a:pt x="1226561" y="250897"/>
                  <a:pt x="1226561" y="225353"/>
                </a:cubicBezTo>
                <a:cubicBezTo>
                  <a:pt x="1226561" y="199808"/>
                  <a:pt x="1231242" y="177268"/>
                  <a:pt x="1240605" y="157730"/>
                </a:cubicBezTo>
                <a:cubicBezTo>
                  <a:pt x="1249967" y="138193"/>
                  <a:pt x="1263064" y="122932"/>
                  <a:pt x="1279895" y="111945"/>
                </a:cubicBezTo>
                <a:cubicBezTo>
                  <a:pt x="1296726" y="100959"/>
                  <a:pt x="1316399" y="95466"/>
                  <a:pt x="1338913" y="95466"/>
                </a:cubicBezTo>
                <a:close/>
                <a:moveTo>
                  <a:pt x="427976" y="95466"/>
                </a:moveTo>
                <a:cubicBezTo>
                  <a:pt x="448974" y="95466"/>
                  <a:pt x="467483" y="100716"/>
                  <a:pt x="483503" y="111215"/>
                </a:cubicBezTo>
                <a:cubicBezTo>
                  <a:pt x="499522" y="121714"/>
                  <a:pt x="512023" y="136597"/>
                  <a:pt x="521007" y="155863"/>
                </a:cubicBezTo>
                <a:cubicBezTo>
                  <a:pt x="529991" y="175130"/>
                  <a:pt x="534483" y="197860"/>
                  <a:pt x="534483" y="224054"/>
                </a:cubicBezTo>
                <a:cubicBezTo>
                  <a:pt x="534483" y="250464"/>
                  <a:pt x="529991" y="273329"/>
                  <a:pt x="521007" y="292650"/>
                </a:cubicBezTo>
                <a:cubicBezTo>
                  <a:pt x="512023" y="311970"/>
                  <a:pt x="499576" y="326907"/>
                  <a:pt x="483665" y="337461"/>
                </a:cubicBezTo>
                <a:cubicBezTo>
                  <a:pt x="467754" y="348014"/>
                  <a:pt x="449407" y="353291"/>
                  <a:pt x="428626" y="353291"/>
                </a:cubicBezTo>
                <a:cubicBezTo>
                  <a:pt x="412606" y="353291"/>
                  <a:pt x="399780" y="350612"/>
                  <a:pt x="390147" y="345254"/>
                </a:cubicBezTo>
                <a:cubicBezTo>
                  <a:pt x="380514" y="339896"/>
                  <a:pt x="373099" y="333781"/>
                  <a:pt x="367904" y="326907"/>
                </a:cubicBezTo>
                <a:cubicBezTo>
                  <a:pt x="362708" y="320034"/>
                  <a:pt x="358703" y="314325"/>
                  <a:pt x="355889" y="309779"/>
                </a:cubicBezTo>
                <a:lnTo>
                  <a:pt x="352642" y="309779"/>
                </a:lnTo>
                <a:lnTo>
                  <a:pt x="352642" y="441613"/>
                </a:lnTo>
                <a:lnTo>
                  <a:pt x="314326" y="441613"/>
                </a:lnTo>
                <a:lnTo>
                  <a:pt x="314326" y="98713"/>
                </a:lnTo>
                <a:lnTo>
                  <a:pt x="351343" y="98713"/>
                </a:lnTo>
                <a:lnTo>
                  <a:pt x="351343" y="138329"/>
                </a:lnTo>
                <a:lnTo>
                  <a:pt x="355889" y="138329"/>
                </a:lnTo>
                <a:cubicBezTo>
                  <a:pt x="358703" y="133999"/>
                  <a:pt x="362627" y="128452"/>
                  <a:pt x="367660" y="121687"/>
                </a:cubicBezTo>
                <a:cubicBezTo>
                  <a:pt x="372693" y="114922"/>
                  <a:pt x="379945" y="108861"/>
                  <a:pt x="389416" y="103503"/>
                </a:cubicBezTo>
                <a:cubicBezTo>
                  <a:pt x="398887" y="98145"/>
                  <a:pt x="411740" y="95466"/>
                  <a:pt x="427976" y="95466"/>
                </a:cubicBezTo>
                <a:close/>
                <a:moveTo>
                  <a:pt x="113651" y="95466"/>
                </a:moveTo>
                <a:cubicBezTo>
                  <a:pt x="134649" y="95466"/>
                  <a:pt x="153158" y="100716"/>
                  <a:pt x="169177" y="111215"/>
                </a:cubicBezTo>
                <a:cubicBezTo>
                  <a:pt x="185197" y="121714"/>
                  <a:pt x="197698" y="136597"/>
                  <a:pt x="206682" y="155863"/>
                </a:cubicBezTo>
                <a:cubicBezTo>
                  <a:pt x="215666" y="175130"/>
                  <a:pt x="220158" y="197860"/>
                  <a:pt x="220158" y="224054"/>
                </a:cubicBezTo>
                <a:cubicBezTo>
                  <a:pt x="220158" y="250464"/>
                  <a:pt x="215666" y="273329"/>
                  <a:pt x="206682" y="292650"/>
                </a:cubicBezTo>
                <a:cubicBezTo>
                  <a:pt x="197698" y="311970"/>
                  <a:pt x="185251" y="326907"/>
                  <a:pt x="169340" y="337461"/>
                </a:cubicBezTo>
                <a:cubicBezTo>
                  <a:pt x="153429" y="348014"/>
                  <a:pt x="135082" y="353291"/>
                  <a:pt x="114300" y="353291"/>
                </a:cubicBezTo>
                <a:cubicBezTo>
                  <a:pt x="98281" y="353291"/>
                  <a:pt x="85455" y="350612"/>
                  <a:pt x="75822" y="345254"/>
                </a:cubicBezTo>
                <a:cubicBezTo>
                  <a:pt x="66188" y="339896"/>
                  <a:pt x="58774" y="333781"/>
                  <a:pt x="53579" y="326907"/>
                </a:cubicBezTo>
                <a:cubicBezTo>
                  <a:pt x="48383" y="320034"/>
                  <a:pt x="44378" y="314325"/>
                  <a:pt x="41564" y="309779"/>
                </a:cubicBezTo>
                <a:lnTo>
                  <a:pt x="38317" y="309779"/>
                </a:lnTo>
                <a:lnTo>
                  <a:pt x="38317" y="441613"/>
                </a:lnTo>
                <a:lnTo>
                  <a:pt x="0" y="441613"/>
                </a:lnTo>
                <a:lnTo>
                  <a:pt x="0" y="98713"/>
                </a:lnTo>
                <a:lnTo>
                  <a:pt x="37018" y="98713"/>
                </a:lnTo>
                <a:lnTo>
                  <a:pt x="37018" y="138329"/>
                </a:lnTo>
                <a:lnTo>
                  <a:pt x="41564" y="138329"/>
                </a:lnTo>
                <a:cubicBezTo>
                  <a:pt x="44378" y="133999"/>
                  <a:pt x="48302" y="128452"/>
                  <a:pt x="53335" y="121687"/>
                </a:cubicBezTo>
                <a:cubicBezTo>
                  <a:pt x="58368" y="114922"/>
                  <a:pt x="65620" y="108861"/>
                  <a:pt x="75091" y="103503"/>
                </a:cubicBezTo>
                <a:cubicBezTo>
                  <a:pt x="84562" y="98145"/>
                  <a:pt x="97415" y="95466"/>
                  <a:pt x="113651" y="95466"/>
                </a:cubicBezTo>
                <a:close/>
                <a:moveTo>
                  <a:pt x="1133259" y="94817"/>
                </a:moveTo>
                <a:cubicBezTo>
                  <a:pt x="1136073" y="94817"/>
                  <a:pt x="1139591" y="94871"/>
                  <a:pt x="1143812" y="94979"/>
                </a:cubicBezTo>
                <a:cubicBezTo>
                  <a:pt x="1148034" y="95087"/>
                  <a:pt x="1151227" y="95250"/>
                  <a:pt x="1153391" y="95466"/>
                </a:cubicBezTo>
                <a:lnTo>
                  <a:pt x="1153391" y="134432"/>
                </a:lnTo>
                <a:cubicBezTo>
                  <a:pt x="1152093" y="134107"/>
                  <a:pt x="1149143" y="133593"/>
                  <a:pt x="1144543" y="132890"/>
                </a:cubicBezTo>
                <a:cubicBezTo>
                  <a:pt x="1139943" y="132186"/>
                  <a:pt x="1135099" y="131834"/>
                  <a:pt x="1130012" y="131834"/>
                </a:cubicBezTo>
                <a:cubicBezTo>
                  <a:pt x="1117889" y="131834"/>
                  <a:pt x="1107092" y="134351"/>
                  <a:pt x="1097621" y="139384"/>
                </a:cubicBezTo>
                <a:cubicBezTo>
                  <a:pt x="1088151" y="144417"/>
                  <a:pt x="1080682" y="151344"/>
                  <a:pt x="1075216" y="160166"/>
                </a:cubicBezTo>
                <a:cubicBezTo>
                  <a:pt x="1069750" y="168987"/>
                  <a:pt x="1067017" y="179026"/>
                  <a:pt x="1067017" y="190283"/>
                </a:cubicBezTo>
                <a:lnTo>
                  <a:pt x="1067017" y="348095"/>
                </a:lnTo>
                <a:lnTo>
                  <a:pt x="1028700" y="348095"/>
                </a:lnTo>
                <a:lnTo>
                  <a:pt x="1028700" y="98713"/>
                </a:lnTo>
                <a:lnTo>
                  <a:pt x="1065718" y="98713"/>
                </a:lnTo>
                <a:lnTo>
                  <a:pt x="1065718" y="136380"/>
                </a:lnTo>
                <a:lnTo>
                  <a:pt x="1068316" y="136380"/>
                </a:lnTo>
                <a:cubicBezTo>
                  <a:pt x="1072862" y="124041"/>
                  <a:pt x="1081088" y="114029"/>
                  <a:pt x="1092994" y="106344"/>
                </a:cubicBezTo>
                <a:cubicBezTo>
                  <a:pt x="1104901" y="98659"/>
                  <a:pt x="1118322" y="94817"/>
                  <a:pt x="1133259" y="94817"/>
                </a:cubicBezTo>
                <a:close/>
                <a:moveTo>
                  <a:pt x="645536" y="38966"/>
                </a:moveTo>
                <a:lnTo>
                  <a:pt x="683852" y="38966"/>
                </a:lnTo>
                <a:lnTo>
                  <a:pt x="683852" y="98713"/>
                </a:lnTo>
                <a:lnTo>
                  <a:pt x="737106" y="98713"/>
                </a:lnTo>
                <a:lnTo>
                  <a:pt x="737106" y="131185"/>
                </a:lnTo>
                <a:lnTo>
                  <a:pt x="683852" y="131185"/>
                </a:lnTo>
                <a:lnTo>
                  <a:pt x="683852" y="276658"/>
                </a:lnTo>
                <a:cubicBezTo>
                  <a:pt x="683852" y="287482"/>
                  <a:pt x="685449" y="295572"/>
                  <a:pt x="688642" y="300930"/>
                </a:cubicBezTo>
                <a:cubicBezTo>
                  <a:pt x="691835" y="306288"/>
                  <a:pt x="695948" y="309860"/>
                  <a:pt x="700981" y="311646"/>
                </a:cubicBezTo>
                <a:cubicBezTo>
                  <a:pt x="706014" y="313432"/>
                  <a:pt x="711345" y="314325"/>
                  <a:pt x="716973" y="314325"/>
                </a:cubicBezTo>
                <a:cubicBezTo>
                  <a:pt x="721195" y="314325"/>
                  <a:pt x="724658" y="314081"/>
                  <a:pt x="727364" y="313594"/>
                </a:cubicBezTo>
                <a:cubicBezTo>
                  <a:pt x="730070" y="313107"/>
                  <a:pt x="732235" y="312701"/>
                  <a:pt x="733858" y="312376"/>
                </a:cubicBezTo>
                <a:lnTo>
                  <a:pt x="741652" y="346796"/>
                </a:lnTo>
                <a:cubicBezTo>
                  <a:pt x="739054" y="347770"/>
                  <a:pt x="735428" y="348772"/>
                  <a:pt x="730774" y="349800"/>
                </a:cubicBezTo>
                <a:cubicBezTo>
                  <a:pt x="726119" y="350828"/>
                  <a:pt x="720220" y="351342"/>
                  <a:pt x="713077" y="351342"/>
                </a:cubicBezTo>
                <a:cubicBezTo>
                  <a:pt x="702253" y="351342"/>
                  <a:pt x="691673" y="349015"/>
                  <a:pt x="681336" y="344361"/>
                </a:cubicBezTo>
                <a:cubicBezTo>
                  <a:pt x="670999" y="339707"/>
                  <a:pt x="662448" y="332617"/>
                  <a:pt x="655683" y="323092"/>
                </a:cubicBezTo>
                <a:cubicBezTo>
                  <a:pt x="648918" y="313567"/>
                  <a:pt x="645536" y="301553"/>
                  <a:pt x="645536" y="287049"/>
                </a:cubicBezTo>
                <a:lnTo>
                  <a:pt x="645536" y="131185"/>
                </a:lnTo>
                <a:lnTo>
                  <a:pt x="607869" y="131185"/>
                </a:lnTo>
                <a:lnTo>
                  <a:pt x="607869" y="98713"/>
                </a:lnTo>
                <a:lnTo>
                  <a:pt x="645536" y="98713"/>
                </a:lnTo>
                <a:close/>
                <a:moveTo>
                  <a:pt x="1853046" y="15586"/>
                </a:moveTo>
                <a:lnTo>
                  <a:pt x="1891362" y="15586"/>
                </a:lnTo>
                <a:lnTo>
                  <a:pt x="1891362" y="138329"/>
                </a:lnTo>
                <a:lnTo>
                  <a:pt x="1894610" y="138329"/>
                </a:lnTo>
                <a:cubicBezTo>
                  <a:pt x="1897424" y="133999"/>
                  <a:pt x="1901347" y="128452"/>
                  <a:pt x="1906380" y="121687"/>
                </a:cubicBezTo>
                <a:cubicBezTo>
                  <a:pt x="1911414" y="114922"/>
                  <a:pt x="1918665" y="108861"/>
                  <a:pt x="1928136" y="103503"/>
                </a:cubicBezTo>
                <a:cubicBezTo>
                  <a:pt x="1937608" y="98145"/>
                  <a:pt x="1950461" y="95466"/>
                  <a:pt x="1966697" y="95466"/>
                </a:cubicBezTo>
                <a:cubicBezTo>
                  <a:pt x="1987695" y="95466"/>
                  <a:pt x="2006204" y="100716"/>
                  <a:pt x="2022223" y="111215"/>
                </a:cubicBezTo>
                <a:cubicBezTo>
                  <a:pt x="2038242" y="121714"/>
                  <a:pt x="2050744" y="136597"/>
                  <a:pt x="2059727" y="155863"/>
                </a:cubicBezTo>
                <a:cubicBezTo>
                  <a:pt x="2068712" y="175130"/>
                  <a:pt x="2073203" y="197860"/>
                  <a:pt x="2073203" y="224054"/>
                </a:cubicBezTo>
                <a:cubicBezTo>
                  <a:pt x="2073203" y="250464"/>
                  <a:pt x="2068712" y="273329"/>
                  <a:pt x="2059727" y="292650"/>
                </a:cubicBezTo>
                <a:cubicBezTo>
                  <a:pt x="2050744" y="311970"/>
                  <a:pt x="2038297" y="326907"/>
                  <a:pt x="2022385" y="337461"/>
                </a:cubicBezTo>
                <a:cubicBezTo>
                  <a:pt x="2006474" y="348014"/>
                  <a:pt x="1988128" y="353291"/>
                  <a:pt x="1967346" y="353291"/>
                </a:cubicBezTo>
                <a:cubicBezTo>
                  <a:pt x="1951327" y="353291"/>
                  <a:pt x="1938500" y="350612"/>
                  <a:pt x="1928867" y="345254"/>
                </a:cubicBezTo>
                <a:cubicBezTo>
                  <a:pt x="1919234" y="339896"/>
                  <a:pt x="1911819" y="333781"/>
                  <a:pt x="1906624" y="326907"/>
                </a:cubicBezTo>
                <a:cubicBezTo>
                  <a:pt x="1901428" y="320034"/>
                  <a:pt x="1897424" y="314325"/>
                  <a:pt x="1894610" y="309779"/>
                </a:cubicBezTo>
                <a:lnTo>
                  <a:pt x="1890063" y="309779"/>
                </a:lnTo>
                <a:lnTo>
                  <a:pt x="1890063" y="348095"/>
                </a:lnTo>
                <a:lnTo>
                  <a:pt x="1853046" y="348095"/>
                </a:lnTo>
                <a:close/>
                <a:moveTo>
                  <a:pt x="2191183" y="5195"/>
                </a:moveTo>
                <a:cubicBezTo>
                  <a:pt x="2198652" y="5195"/>
                  <a:pt x="2205065" y="7739"/>
                  <a:pt x="2210423" y="12826"/>
                </a:cubicBezTo>
                <a:cubicBezTo>
                  <a:pt x="2215781" y="17913"/>
                  <a:pt x="2218460" y="24029"/>
                  <a:pt x="2218460" y="31172"/>
                </a:cubicBezTo>
                <a:cubicBezTo>
                  <a:pt x="2218460" y="38316"/>
                  <a:pt x="2215781" y="44432"/>
                  <a:pt x="2210423" y="49519"/>
                </a:cubicBezTo>
                <a:cubicBezTo>
                  <a:pt x="2205065" y="54606"/>
                  <a:pt x="2198652" y="57150"/>
                  <a:pt x="2191183" y="57150"/>
                </a:cubicBezTo>
                <a:cubicBezTo>
                  <a:pt x="2183715" y="57150"/>
                  <a:pt x="2177302" y="54606"/>
                  <a:pt x="2171944" y="49519"/>
                </a:cubicBezTo>
                <a:cubicBezTo>
                  <a:pt x="2166586" y="44432"/>
                  <a:pt x="2163907" y="38316"/>
                  <a:pt x="2163907" y="31172"/>
                </a:cubicBezTo>
                <a:cubicBezTo>
                  <a:pt x="2163907" y="24029"/>
                  <a:pt x="2166586" y="17913"/>
                  <a:pt x="2171944" y="12826"/>
                </a:cubicBezTo>
                <a:cubicBezTo>
                  <a:pt x="2177302" y="7739"/>
                  <a:pt x="2183715" y="5195"/>
                  <a:pt x="2191183" y="5195"/>
                </a:cubicBezTo>
                <a:close/>
                <a:moveTo>
                  <a:pt x="915699" y="0"/>
                </a:moveTo>
                <a:cubicBezTo>
                  <a:pt x="925116" y="0"/>
                  <a:pt x="932801" y="757"/>
                  <a:pt x="938754" y="2273"/>
                </a:cubicBezTo>
                <a:cubicBezTo>
                  <a:pt x="944707" y="3788"/>
                  <a:pt x="949145" y="5195"/>
                  <a:pt x="952068" y="6494"/>
                </a:cubicBezTo>
                <a:lnTo>
                  <a:pt x="941027" y="39615"/>
                </a:lnTo>
                <a:cubicBezTo>
                  <a:pt x="939079" y="38966"/>
                  <a:pt x="936400" y="38154"/>
                  <a:pt x="932990" y="37180"/>
                </a:cubicBezTo>
                <a:cubicBezTo>
                  <a:pt x="929581" y="36205"/>
                  <a:pt x="925116" y="35718"/>
                  <a:pt x="919596" y="35718"/>
                </a:cubicBezTo>
                <a:cubicBezTo>
                  <a:pt x="906932" y="35718"/>
                  <a:pt x="897813" y="38911"/>
                  <a:pt x="892239" y="45298"/>
                </a:cubicBezTo>
                <a:cubicBezTo>
                  <a:pt x="886664" y="51684"/>
                  <a:pt x="883877" y="61046"/>
                  <a:pt x="883877" y="73385"/>
                </a:cubicBezTo>
                <a:lnTo>
                  <a:pt x="883877" y="98713"/>
                </a:lnTo>
                <a:lnTo>
                  <a:pt x="939728" y="98713"/>
                </a:lnTo>
                <a:lnTo>
                  <a:pt x="939728" y="131185"/>
                </a:lnTo>
                <a:lnTo>
                  <a:pt x="883877" y="131185"/>
                </a:lnTo>
                <a:lnTo>
                  <a:pt x="883877" y="348095"/>
                </a:lnTo>
                <a:lnTo>
                  <a:pt x="845561" y="348095"/>
                </a:lnTo>
                <a:lnTo>
                  <a:pt x="845561" y="131185"/>
                </a:lnTo>
                <a:lnTo>
                  <a:pt x="805296" y="131185"/>
                </a:lnTo>
                <a:lnTo>
                  <a:pt x="805296" y="98713"/>
                </a:lnTo>
                <a:lnTo>
                  <a:pt x="845561" y="98713"/>
                </a:lnTo>
                <a:lnTo>
                  <a:pt x="845561" y="64293"/>
                </a:lnTo>
                <a:cubicBezTo>
                  <a:pt x="845561" y="50006"/>
                  <a:pt x="848916" y="38100"/>
                  <a:pt x="855627" y="28575"/>
                </a:cubicBezTo>
                <a:cubicBezTo>
                  <a:pt x="862338" y="19050"/>
                  <a:pt x="871051" y="11906"/>
                  <a:pt x="881767" y="7143"/>
                </a:cubicBezTo>
                <a:cubicBezTo>
                  <a:pt x="892482" y="2381"/>
                  <a:pt x="903793" y="0"/>
                  <a:pt x="915699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4AE47E-7660-A9D6-BF16-E229795E1E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68" y="6259571"/>
            <a:ext cx="1053226" cy="7122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7038CF-6FE4-A3FE-69B8-26EB6AC7CF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264" y="1878188"/>
            <a:ext cx="1546490" cy="20462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7B95A18-DD94-0889-A332-E53E42620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6544" y="2105451"/>
            <a:ext cx="2363963" cy="18415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86C7DBA-E0A7-2CFC-0F06-27A2E7C463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3071" y="2329314"/>
            <a:ext cx="1732548" cy="148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7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66000">
              <a:srgbClr val="006666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26B513C-A7A3-1E92-3554-437DB2E93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07F0577-B5D9-3928-BF41-D53A8DA1A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6564"/>
            <a:ext cx="12192000" cy="6874564"/>
          </a:xfrm>
          <a:prstGeom prst="rect">
            <a:avLst/>
          </a:prstGeom>
          <a:scene3d>
            <a:camera prst="orthographicFront"/>
            <a:lightRig rig="threePt" dir="t"/>
          </a:scene3d>
          <a:sp3d extrusionH="76200">
            <a:extrusionClr>
              <a:schemeClr val="tx1">
                <a:lumMod val="75000"/>
                <a:lumOff val="25000"/>
              </a:schemeClr>
            </a:extrusion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67CC2A-CA65-B4BB-D8CA-AECFE0F2FB33}"/>
              </a:ext>
            </a:extLst>
          </p:cNvPr>
          <p:cNvSpPr txBox="1"/>
          <p:nvPr/>
        </p:nvSpPr>
        <p:spPr>
          <a:xfrm>
            <a:off x="629081" y="437061"/>
            <a:ext cx="6602700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4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 &amp; ANALYSIS:</a:t>
            </a:r>
            <a:endParaRPr lang="en-ID" sz="44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EB4FA5-7A14-ADB3-E3A1-F4290DE109A2}"/>
              </a:ext>
            </a:extLst>
          </p:cNvPr>
          <p:cNvSpPr txBox="1"/>
          <p:nvPr/>
        </p:nvSpPr>
        <p:spPr>
          <a:xfrm>
            <a:off x="629081" y="1655545"/>
            <a:ext cx="670536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system takes an input movie (e.g., 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Toy Story (1995)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and provides a list of recommended movies.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Recommendations are generated using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Filtering and content –based filtering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analyzing user preferences and movie similarities.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output showcases relevant movies with similar themes, genres, or audience preferences.</a:t>
            </a: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image shows recommendations for 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Toy Story (1995)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including animated and adventure films like 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Toy Story 2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Bug’s Life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Chicken Run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822975C-A0F7-00EB-4608-C9F13B4E6C35}"/>
              </a:ext>
            </a:extLst>
          </p:cNvPr>
          <p:cNvSpPr/>
          <p:nvPr/>
        </p:nvSpPr>
        <p:spPr>
          <a:xfrm>
            <a:off x="7411453" y="1260910"/>
            <a:ext cx="4600875" cy="4514248"/>
          </a:xfrm>
          <a:prstGeom prst="roundRect">
            <a:avLst/>
          </a:prstGeom>
          <a:solidFill>
            <a:srgbClr val="00808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138368-9F55-7D53-031F-2BFCB7A75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583" y="1511166"/>
            <a:ext cx="4196616" cy="40041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5A8AAD-D987-F350-083E-A60967F9E3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468" y="6259571"/>
            <a:ext cx="1053226" cy="71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075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3"/>
          <p:cNvGrpSpPr/>
          <p:nvPr/>
        </p:nvGrpSpPr>
        <p:grpSpPr>
          <a:xfrm>
            <a:off x="6095999" y="592186"/>
            <a:ext cx="5194435" cy="995982"/>
            <a:chOff x="0" y="-38100"/>
            <a:chExt cx="1512449" cy="245209"/>
          </a:xfrm>
        </p:grpSpPr>
        <p:sp>
          <p:nvSpPr>
            <p:cNvPr id="86" name="Google Shape;86;p13"/>
            <p:cNvSpPr/>
            <p:nvPr/>
          </p:nvSpPr>
          <p:spPr>
            <a:xfrm>
              <a:off x="0" y="0"/>
              <a:ext cx="1512449" cy="207109"/>
            </a:xfrm>
            <a:custGeom>
              <a:avLst/>
              <a:gdLst/>
              <a:ahLst/>
              <a:cxnLst/>
              <a:rect l="l" t="t" r="r" b="b"/>
              <a:pathLst>
                <a:path w="1512449" h="207109" extrusionOk="0">
                  <a:moveTo>
                    <a:pt x="0" y="0"/>
                  </a:moveTo>
                  <a:lnTo>
                    <a:pt x="1512449" y="0"/>
                  </a:lnTo>
                  <a:lnTo>
                    <a:pt x="1512449" y="207109"/>
                  </a:lnTo>
                  <a:lnTo>
                    <a:pt x="0" y="20710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87" name="Google Shape;87;p13"/>
            <p:cNvSpPr txBox="1"/>
            <p:nvPr/>
          </p:nvSpPr>
          <p:spPr>
            <a:xfrm>
              <a:off x="0" y="-38100"/>
              <a:ext cx="1512449" cy="245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47722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13"/>
          <p:cNvSpPr txBox="1"/>
          <p:nvPr/>
        </p:nvSpPr>
        <p:spPr>
          <a:xfrm>
            <a:off x="6025489" y="2659558"/>
            <a:ext cx="5582496" cy="15388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n w="31750">
                  <a:solidFill>
                    <a:schemeClr val="tx2"/>
                  </a:solidFill>
                </a:ln>
                <a:solidFill>
                  <a:schemeClr val="bg1"/>
                </a:solidFill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Movie Recommendation System successfully suggests movies to users based on Collaborative Filtering and content-based filtering techniques. The system enhances user experience by providing personalized recommendations.</a:t>
            </a:r>
          </a:p>
        </p:txBody>
      </p:sp>
      <p:sp>
        <p:nvSpPr>
          <p:cNvPr id="89" name="Google Shape;89;p13"/>
          <p:cNvSpPr txBox="1"/>
          <p:nvPr/>
        </p:nvSpPr>
        <p:spPr>
          <a:xfrm>
            <a:off x="6396906" y="772915"/>
            <a:ext cx="4475747" cy="63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sz="3600" b="1" u="sng" dirty="0">
                <a:solidFill>
                  <a:srgbClr val="F3F5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  <a:endParaRPr lang="en-US" sz="3600" b="1" dirty="0">
              <a:solidFill>
                <a:srgbClr val="F3F5E9"/>
              </a:solidFill>
              <a:latin typeface="Times New Roman" panose="02020603050405020304" pitchFamily="18" charset="0"/>
              <a:ea typeface="Poppins"/>
              <a:cs typeface="Times New Roman" panose="02020603050405020304" pitchFamily="18" charset="0"/>
              <a:sym typeface="Poppins"/>
            </a:endParaRPr>
          </a:p>
        </p:txBody>
      </p:sp>
      <p:pic>
        <p:nvPicPr>
          <p:cNvPr id="90" name="Google Shape;9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867" y="-1467443"/>
            <a:ext cx="6095332" cy="100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73596">
            <a:off x="2918492" y="-1007673"/>
            <a:ext cx="2328833" cy="283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631">
            <a:off x="1905015" y="1767422"/>
            <a:ext cx="2299703" cy="35347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68041">
            <a:off x="802738" y="5231438"/>
            <a:ext cx="2272890" cy="3455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811784E-A586-E281-6A0C-88195EED1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82D75B2-A7C5-59EF-4DDB-617DA9F1C637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IN" sz="1800" b="1" u="sng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FACCD1-3AF3-5EE3-4818-BBC78B9C8FF1}"/>
              </a:ext>
            </a:extLst>
          </p:cNvPr>
          <p:cNvSpPr txBox="1"/>
          <p:nvPr/>
        </p:nvSpPr>
        <p:spPr>
          <a:xfrm>
            <a:off x="3048000" y="2828836"/>
            <a:ext cx="67564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🏁 Closing With Gratitude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🙏 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your time and kind attention. We sincerely welcome your questions or suggestions to help us grow and improve.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181E27-37BE-C15D-305D-1B07EF4E37D0}"/>
              </a:ext>
            </a:extLst>
          </p:cNvPr>
          <p:cNvSpPr/>
          <p:nvPr/>
        </p:nvSpPr>
        <p:spPr>
          <a:xfrm>
            <a:off x="927100" y="647700"/>
            <a:ext cx="5168900" cy="9271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44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QUERIES:</a:t>
            </a:r>
            <a:endParaRPr lang="en-IN" sz="44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514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"/>
          <p:cNvSpPr/>
          <p:nvPr/>
        </p:nvSpPr>
        <p:spPr>
          <a:xfrm>
            <a:off x="11683940" y="5257562"/>
            <a:ext cx="507997" cy="1599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endParaRPr sz="900"/>
          </a:p>
        </p:txBody>
      </p:sp>
      <p:sp>
        <p:nvSpPr>
          <p:cNvPr id="29" name="Google Shape;29;p2"/>
          <p:cNvSpPr/>
          <p:nvPr/>
        </p:nvSpPr>
        <p:spPr>
          <a:xfrm>
            <a:off x="1034716" y="955315"/>
            <a:ext cx="10347157" cy="1261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0002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7200" b="1" i="0" u="none" strike="noStrike" cap="none" dirty="0">
              <a:solidFill>
                <a:srgbClr val="E5D6A8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marR="0" lvl="0" indent="0" algn="ctr" rtl="0">
              <a:lnSpc>
                <a:spcPct val="13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 dirty="0">
                <a:solidFill>
                  <a:srgbClr val="E5D6A8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You!</a:t>
            </a:r>
            <a:endParaRPr lang="en-US" sz="7200" dirty="0"/>
          </a:p>
        </p:txBody>
      </p:sp>
      <p:pic>
        <p:nvPicPr>
          <p:cNvPr id="31" name="Google Shape;31;p2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962" y="2603223"/>
            <a:ext cx="1817754" cy="1817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B12AC84-D1F2-E73A-8B61-D82F24954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D9B606-666A-A4B9-63E9-3F732DF6D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6564"/>
            <a:ext cx="12192000" cy="6874564"/>
          </a:xfrm>
          <a:prstGeom prst="rect">
            <a:avLst/>
          </a:prstGeom>
          <a:scene3d>
            <a:camera prst="orthographicFront"/>
            <a:lightRig rig="threePt" dir="t"/>
          </a:scene3d>
          <a:sp3d extrusionH="76200">
            <a:extrusionClr>
              <a:schemeClr val="tx1">
                <a:lumMod val="75000"/>
                <a:lumOff val="25000"/>
              </a:schemeClr>
            </a:extrusion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1C3BE6-E60C-BE47-403F-F17623A1E1F1}"/>
              </a:ext>
            </a:extLst>
          </p:cNvPr>
          <p:cNvSpPr txBox="1"/>
          <p:nvPr/>
        </p:nvSpPr>
        <p:spPr>
          <a:xfrm>
            <a:off x="977760" y="541371"/>
            <a:ext cx="74645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chemeClr val="bg1">
                    <a:lumMod val="10000"/>
                    <a:lumOff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BY:</a:t>
            </a:r>
            <a:endParaRPr lang="en-IN" sz="4000" b="1" u="sng" dirty="0">
              <a:solidFill>
                <a:schemeClr val="bg1">
                  <a:lumMod val="10000"/>
                  <a:lumOff val="9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4400" dirty="0">
              <a:solidFill>
                <a:schemeClr val="bg1"/>
              </a:solidFill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68282F3-E631-3F82-0CA2-8A4B7926C1A1}"/>
              </a:ext>
            </a:extLst>
          </p:cNvPr>
          <p:cNvGrpSpPr/>
          <p:nvPr/>
        </p:nvGrpSpPr>
        <p:grpSpPr>
          <a:xfrm>
            <a:off x="1101551" y="2013200"/>
            <a:ext cx="1803400" cy="2382674"/>
            <a:chOff x="1869343" y="2755900"/>
            <a:chExt cx="1803400" cy="23826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96B7BE7-5F4A-39B6-D0F5-0A485CC9F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69343" y="2755900"/>
              <a:ext cx="1803400" cy="18034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771764-7558-F123-0DCE-2849CBE160D3}"/>
                </a:ext>
              </a:extLst>
            </p:cNvPr>
            <p:cNvSpPr txBox="1"/>
            <p:nvPr/>
          </p:nvSpPr>
          <p:spPr>
            <a:xfrm>
              <a:off x="1869343" y="4646131"/>
              <a:ext cx="18034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indent="0">
                <a:buNone/>
              </a:pPr>
              <a:r>
                <a:rPr lang="en-US" sz="1200" dirty="0">
                  <a:solidFill>
                    <a:srgbClr val="F3F5E9"/>
                  </a:solidFill>
                  <a:latin typeface="Arial Rounded MT Bold" panose="020F0704030504030204" pitchFamily="34" charset="0"/>
                </a:rPr>
                <a:t>Mudraboina Mallika</a:t>
              </a:r>
            </a:p>
            <a:p>
              <a:pPr marL="0" indent="0">
                <a:buNone/>
              </a:pPr>
              <a:r>
                <a:rPr lang="en-US" sz="1400" dirty="0">
                  <a:solidFill>
                    <a:srgbClr val="F3F5E9"/>
                  </a:solidFill>
                  <a:latin typeface="Arial Rounded MT Bold" panose="020F0704030504030204" pitchFamily="34" charset="0"/>
                </a:rPr>
                <a:t>21NH1A0580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39CC4D8-0514-B363-2CA4-E79F78056E36}"/>
              </a:ext>
            </a:extLst>
          </p:cNvPr>
          <p:cNvGrpSpPr/>
          <p:nvPr/>
        </p:nvGrpSpPr>
        <p:grpSpPr>
          <a:xfrm>
            <a:off x="3379768" y="2013200"/>
            <a:ext cx="1808966" cy="2690450"/>
            <a:chOff x="4085981" y="2755900"/>
            <a:chExt cx="1808966" cy="26904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1D19121-B98A-4E85-3498-659C07FCD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85981" y="2755900"/>
              <a:ext cx="1803400" cy="18034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C36532F-412A-9103-DB6B-67754413ACA7}"/>
                </a:ext>
              </a:extLst>
            </p:cNvPr>
            <p:cNvSpPr txBox="1"/>
            <p:nvPr/>
          </p:nvSpPr>
          <p:spPr>
            <a:xfrm>
              <a:off x="4091547" y="4646131"/>
              <a:ext cx="18034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3F5E9"/>
                  </a:solidFill>
                  <a:latin typeface="Arial Rounded MT Bold" panose="020F0704030504030204" pitchFamily="34" charset="0"/>
                </a:rPr>
                <a:t>Sala Sridevi</a:t>
              </a:r>
            </a:p>
            <a:p>
              <a:pPr algn="ctr"/>
              <a:r>
                <a:rPr lang="en-US" sz="1400" dirty="0">
                  <a:solidFill>
                    <a:srgbClr val="F3F5E9"/>
                  </a:solidFill>
                  <a:latin typeface="Arial Rounded MT Bold" panose="020F0704030504030204" pitchFamily="34" charset="0"/>
                </a:rPr>
                <a:t>21NH1A0598</a:t>
              </a:r>
            </a:p>
            <a:p>
              <a:pPr algn="ctr"/>
              <a:endParaRPr lang="en-BA" sz="2000" dirty="0">
                <a:solidFill>
                  <a:schemeClr val="bg1">
                    <a:alpha val="60081"/>
                  </a:schemeClr>
                </a:solidFill>
                <a:latin typeface="Helvetica Light" panose="020B0403020202020204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506621B-5FD5-7990-26C9-D1A88BFD9BC3}"/>
              </a:ext>
            </a:extLst>
          </p:cNvPr>
          <p:cNvGrpSpPr/>
          <p:nvPr/>
        </p:nvGrpSpPr>
        <p:grpSpPr>
          <a:xfrm>
            <a:off x="5669117" y="2013200"/>
            <a:ext cx="1814532" cy="2690450"/>
            <a:chOff x="6302619" y="2755900"/>
            <a:chExt cx="1814532" cy="26904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3506A53-30CA-E0AC-A933-C4A7847D2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02619" y="2755900"/>
              <a:ext cx="1803400" cy="18034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7398F96-5319-410E-26CB-042098A7A1C9}"/>
                </a:ext>
              </a:extLst>
            </p:cNvPr>
            <p:cNvSpPr txBox="1"/>
            <p:nvPr/>
          </p:nvSpPr>
          <p:spPr>
            <a:xfrm>
              <a:off x="6313751" y="4646131"/>
              <a:ext cx="1803400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3F5E9"/>
                  </a:solidFill>
                  <a:latin typeface="Arial Rounded MT Bold" panose="020F0704030504030204" pitchFamily="34" charset="0"/>
                </a:rPr>
                <a:t>Sykam chandu</a:t>
              </a:r>
            </a:p>
            <a:p>
              <a:pPr algn="ctr"/>
              <a:r>
                <a:rPr lang="en-US" sz="1400" dirty="0">
                  <a:solidFill>
                    <a:srgbClr val="F3F5E9"/>
                  </a:solidFill>
                  <a:latin typeface="Arial Rounded MT Bold" panose="020F0704030504030204" pitchFamily="34" charset="0"/>
                </a:rPr>
                <a:t>21NH1A05A3</a:t>
              </a:r>
            </a:p>
            <a:p>
              <a:pPr algn="ctr"/>
              <a:endParaRPr lang="en-BA" sz="2000" dirty="0">
                <a:solidFill>
                  <a:schemeClr val="bg1">
                    <a:alpha val="60081"/>
                  </a:schemeClr>
                </a:solidFill>
                <a:latin typeface="Helvetica Light" panose="020B0403020202020204" pitchFamily="34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7519D4A-B3D4-BCE9-944C-E35DF869773F}"/>
              </a:ext>
            </a:extLst>
          </p:cNvPr>
          <p:cNvGrpSpPr/>
          <p:nvPr/>
        </p:nvGrpSpPr>
        <p:grpSpPr>
          <a:xfrm>
            <a:off x="7975164" y="2013199"/>
            <a:ext cx="1820099" cy="2382675"/>
            <a:chOff x="8519257" y="2755899"/>
            <a:chExt cx="1820099" cy="23826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0301A87-E000-02ED-3F79-29C6A087D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19257" y="2755899"/>
              <a:ext cx="1803399" cy="180339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38C0CF-45B9-EF22-EE60-81460D5C5C66}"/>
                </a:ext>
              </a:extLst>
            </p:cNvPr>
            <p:cNvSpPr txBox="1"/>
            <p:nvPr/>
          </p:nvSpPr>
          <p:spPr>
            <a:xfrm>
              <a:off x="8535956" y="4646131"/>
              <a:ext cx="18034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rgbClr val="F3F5E9"/>
                  </a:solidFill>
                  <a:latin typeface="Arial Rounded MT Bold" panose="020F0704030504030204" pitchFamily="34" charset="0"/>
                </a:rPr>
                <a:t>Thadanki Pravallika</a:t>
              </a:r>
            </a:p>
            <a:p>
              <a:pPr algn="ctr"/>
              <a:r>
                <a:rPr lang="en-US" sz="1400" dirty="0">
                  <a:solidFill>
                    <a:srgbClr val="F3F5E9"/>
                  </a:solidFill>
                  <a:latin typeface="Arial Rounded MT Bold" panose="020F0704030504030204" pitchFamily="34" charset="0"/>
                </a:rPr>
                <a:t>21NH1A05A4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AB0A69D3-B722-7894-9018-8A81BAB90B91}"/>
              </a:ext>
            </a:extLst>
          </p:cNvPr>
          <p:cNvSpPr txBox="1"/>
          <p:nvPr/>
        </p:nvSpPr>
        <p:spPr>
          <a:xfrm>
            <a:off x="10938299" y="-643813"/>
            <a:ext cx="8631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BA" sz="1200" b="1" dirty="0">
              <a:solidFill>
                <a:srgbClr val="E50814"/>
              </a:solidFill>
              <a:latin typeface="Helvetica" pitchFamily="2" charset="0"/>
              <a:cs typeface="Futura Medium" panose="020B0602020204020303" pitchFamily="34" charset="-79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7AD5EEA-6BD3-1F5B-4F06-CF0FE43D54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468" y="6259571"/>
            <a:ext cx="1053226" cy="7122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22CFB45-91A1-DFDE-A7B6-0084FCD5BB58}"/>
              </a:ext>
            </a:extLst>
          </p:cNvPr>
          <p:cNvSpPr/>
          <p:nvPr/>
        </p:nvSpPr>
        <p:spPr>
          <a:xfrm>
            <a:off x="7729086" y="5508160"/>
            <a:ext cx="4360446" cy="1229524"/>
          </a:xfrm>
          <a:prstGeom prst="rect">
            <a:avLst/>
          </a:prstGeom>
          <a:solidFill>
            <a:srgbClr val="9966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u="sng" dirty="0">
                <a:solidFill>
                  <a:schemeClr val="tx1"/>
                </a:solidFill>
              </a:rPr>
              <a:t>Under The Esteemed Guidance Of:</a:t>
            </a:r>
          </a:p>
          <a:p>
            <a:endParaRPr lang="en-US" b="1" u="sng" dirty="0">
              <a:solidFill>
                <a:schemeClr val="tx1"/>
              </a:solidFill>
            </a:endParaRPr>
          </a:p>
          <a:p>
            <a:r>
              <a:rPr lang="en-US" sz="1800" b="1" dirty="0" err="1">
                <a:solidFill>
                  <a:schemeClr val="bg1"/>
                </a:solidFill>
              </a:rPr>
              <a:t>Mrs.K</a:t>
            </a:r>
            <a:r>
              <a:rPr lang="en-US" sz="1800" b="1" dirty="0">
                <a:solidFill>
                  <a:schemeClr val="bg1"/>
                </a:solidFill>
              </a:rPr>
              <a:t>. Lakshmi Prasuna  </a:t>
            </a:r>
            <a:r>
              <a:rPr lang="en-US" sz="1800" b="1" dirty="0" err="1">
                <a:solidFill>
                  <a:schemeClr val="bg1"/>
                </a:solidFill>
              </a:rPr>
              <a:t>M.Tech</a:t>
            </a:r>
            <a:endParaRPr lang="en-US" sz="1800" b="1" dirty="0">
              <a:solidFill>
                <a:schemeClr val="bg1"/>
              </a:solidFill>
            </a:endParaRPr>
          </a:p>
          <a:p>
            <a:r>
              <a:rPr lang="en-US" sz="1800" b="1" dirty="0">
                <a:solidFill>
                  <a:schemeClr val="bg1"/>
                </a:solidFill>
              </a:rPr>
              <a:t>Dept of CSE</a:t>
            </a:r>
            <a:endParaRPr lang="en-IN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891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4" accel="5000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4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4" accel="5000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4" accel="5000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5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6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4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4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4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4">
            <a:extLst>
              <a:ext uri="{FF2B5EF4-FFF2-40B4-BE49-F238E27FC236}">
                <a16:creationId xmlns:a16="http://schemas.microsoft.com/office/drawing/2014/main" id="{359795AE-5218-8913-0781-162B0A905FE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D556680-3EAD-6A7A-3DBB-14538A10C370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6ABFD5-0F98-3CBD-4309-E6C28174F836}"/>
              </a:ext>
            </a:extLst>
          </p:cNvPr>
          <p:cNvSpPr txBox="1"/>
          <p:nvPr/>
        </p:nvSpPr>
        <p:spPr>
          <a:xfrm>
            <a:off x="587376" y="549275"/>
            <a:ext cx="6708574" cy="132343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effectLst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TABLE OF CONTENT:</a:t>
            </a:r>
          </a:p>
          <a:p>
            <a:endParaRPr lang="en-US" sz="4000" b="1" u="sng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C4643B-DE48-348A-B76D-A02177779FBD}"/>
              </a:ext>
            </a:extLst>
          </p:cNvPr>
          <p:cNvSpPr txBox="1"/>
          <p:nvPr/>
        </p:nvSpPr>
        <p:spPr>
          <a:xfrm>
            <a:off x="587375" y="1820855"/>
            <a:ext cx="6708574" cy="470898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SYSTEM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SPECIFICATION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IT 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FILTERING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IMPLEMENTATION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CONTENT-BASED FILTERING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MAKES US UNIQUE?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&amp;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ANY QUERIES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F639D02-3811-DC89-FCE1-224DDE57A5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83324" y="549275"/>
            <a:ext cx="4096116" cy="494675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4DF5181-E93F-9B76-E4F5-C8BA00EFC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68" y="6259571"/>
            <a:ext cx="1053226" cy="71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347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3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"/>
            <a:ext cx="12191937" cy="685755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3"/>
          <p:cNvSpPr/>
          <p:nvPr/>
        </p:nvSpPr>
        <p:spPr>
          <a:xfrm>
            <a:off x="8316227" y="1014153"/>
            <a:ext cx="3856660" cy="262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3200"/>
            </a:pPr>
            <a:r>
              <a:rPr lang="en-US" sz="1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Drama   |   Thriller   |   Supernatural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3"/>
          <p:cNvSpPr/>
          <p:nvPr/>
        </p:nvSpPr>
        <p:spPr>
          <a:xfrm>
            <a:off x="10443410" y="635364"/>
            <a:ext cx="1748589" cy="306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C8C8C8"/>
              </a:buClr>
              <a:buSzPts val="3200"/>
            </a:pPr>
            <a:r>
              <a:rPr lang="en-US" sz="1600" dirty="0">
                <a:solidFill>
                  <a:srgbClr val="C8C8C8"/>
                </a:solidFill>
                <a:latin typeface="Montserrat"/>
                <a:ea typeface="Montserrat"/>
                <a:cs typeface="Montserrat"/>
                <a:sym typeface="Montserrat"/>
              </a:rPr>
              <a:t>Friday July 8th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3"/>
          <p:cNvSpPr/>
          <p:nvPr/>
        </p:nvSpPr>
        <p:spPr>
          <a:xfrm>
            <a:off x="7921591" y="2014026"/>
            <a:ext cx="4251296" cy="372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2400"/>
            </a:pPr>
            <a:r>
              <a:rPr lang="en-US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2019   |   Director: </a:t>
            </a:r>
            <a:r>
              <a:rPr lang="en-US" sz="1200" dirty="0">
                <a:solidFill>
                  <a:srgbClr val="A7A6A6"/>
                </a:solidFill>
                <a:latin typeface="Montserrat"/>
                <a:ea typeface="Montserrat"/>
                <a:cs typeface="Montserrat"/>
                <a:sym typeface="Montserrat"/>
              </a:rPr>
              <a:t>Shawn Levy</a:t>
            </a:r>
            <a:r>
              <a:rPr lang="en-US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|   Seasons: </a:t>
            </a:r>
            <a:r>
              <a:rPr lang="en-US" sz="1200" dirty="0">
                <a:solidFill>
                  <a:srgbClr val="A7A6A6"/>
                </a:solidFill>
                <a:latin typeface="Montserrat"/>
                <a:ea typeface="Montserrat"/>
                <a:cs typeface="Montserrat"/>
                <a:sym typeface="Montserrat"/>
              </a:rPr>
              <a:t>3 (5 Episodes)</a:t>
            </a:r>
            <a:endParaRPr sz="1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62;p3"/>
          <p:cNvSpPr/>
          <p:nvPr/>
        </p:nvSpPr>
        <p:spPr>
          <a:xfrm>
            <a:off x="7921591" y="1372314"/>
            <a:ext cx="4629751" cy="584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8000"/>
            </a:pPr>
            <a:r>
              <a:rPr lang="en-US" sz="3999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Stranger Things</a:t>
            </a:r>
            <a:endParaRPr sz="3999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p3"/>
          <p:cNvSpPr/>
          <p:nvPr/>
        </p:nvSpPr>
        <p:spPr>
          <a:xfrm>
            <a:off x="7921591" y="2291228"/>
            <a:ext cx="4251296" cy="808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828282"/>
              </a:buClr>
              <a:buSzPts val="2400"/>
            </a:pPr>
            <a:r>
              <a:rPr lang="en-US" sz="1200" dirty="0">
                <a:solidFill>
                  <a:schemeClr val="bg2"/>
                </a:solidFill>
                <a:latin typeface="Montserrat"/>
                <a:ea typeface="Montserrat"/>
                <a:cs typeface="Montserrat"/>
                <a:sym typeface="Montserrat"/>
              </a:rPr>
              <a:t>Welcome to the Fantasy World, a realm of wonder and enchantment where anything is possible. Here, dragons breathe fire, unicorns prance through meadows, and rainbows shine brightly.</a:t>
            </a:r>
            <a:endParaRPr sz="1200" dirty="0">
              <a:solidFill>
                <a:schemeClr val="bg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3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09243" y="267112"/>
            <a:ext cx="273048" cy="273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3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931989" y="289866"/>
            <a:ext cx="227551" cy="227517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3"/>
          <p:cNvSpPr/>
          <p:nvPr/>
        </p:nvSpPr>
        <p:spPr>
          <a:xfrm>
            <a:off x="11087043" y="5924225"/>
            <a:ext cx="1104894" cy="419045"/>
          </a:xfrm>
          <a:prstGeom prst="rect">
            <a:avLst/>
          </a:prstGeom>
          <a:solidFill>
            <a:srgbClr val="FFFFFF">
              <a:alpha val="48627"/>
            </a:srgbClr>
          </a:solidFill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endParaRPr sz="900"/>
          </a:p>
        </p:txBody>
      </p:sp>
      <p:pic>
        <p:nvPicPr>
          <p:cNvPr id="67" name="Google Shape;67;p3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21529" y="3081867"/>
            <a:ext cx="1982867" cy="29467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"/>
          <p:cNvSpPr/>
          <p:nvPr/>
        </p:nvSpPr>
        <p:spPr>
          <a:xfrm>
            <a:off x="11087042" y="5924225"/>
            <a:ext cx="209549" cy="419045"/>
          </a:xfrm>
          <a:prstGeom prst="rect">
            <a:avLst/>
          </a:prstGeom>
          <a:solidFill>
            <a:srgbClr val="D40D1F"/>
          </a:solidFill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endParaRPr sz="900"/>
          </a:p>
        </p:txBody>
      </p:sp>
      <p:sp>
        <p:nvSpPr>
          <p:cNvPr id="69" name="Google Shape;69;p3"/>
          <p:cNvSpPr/>
          <p:nvPr/>
        </p:nvSpPr>
        <p:spPr>
          <a:xfrm>
            <a:off x="11461691" y="6019463"/>
            <a:ext cx="571497" cy="285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41541"/>
              </a:lnSpc>
              <a:buClr>
                <a:srgbClr val="FFFFFF"/>
              </a:buClr>
              <a:buSzPts val="2400"/>
            </a:pPr>
            <a:r>
              <a:rPr lang="en-US" sz="1200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16+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" name="Google Shape;70;p3" descr=" 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552872" y="4370302"/>
            <a:ext cx="958845" cy="133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3" descr=" 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704253" y="4370302"/>
            <a:ext cx="958845" cy="133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3" descr=" 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878719" y="4343281"/>
            <a:ext cx="958845" cy="133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3" descr=" 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090090" y="4306985"/>
            <a:ext cx="958845" cy="133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3" descr=" 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1269083" y="4306985"/>
            <a:ext cx="920745" cy="133332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3"/>
          <p:cNvSpPr/>
          <p:nvPr/>
        </p:nvSpPr>
        <p:spPr>
          <a:xfrm>
            <a:off x="7921529" y="3966564"/>
            <a:ext cx="4251358" cy="351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3200"/>
            </a:pPr>
            <a:r>
              <a:rPr lang="en-US" sz="16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POPULAR THIS WEEK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" name="Google Shape;77;p3" descr=" 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146768" y="4978198"/>
            <a:ext cx="260349" cy="260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3" descr=" 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753070" y="4997246"/>
            <a:ext cx="241299" cy="241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3" descr=" 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1468041" y="171874"/>
            <a:ext cx="469897" cy="46983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3"/>
          <p:cNvSpPr/>
          <p:nvPr/>
        </p:nvSpPr>
        <p:spPr>
          <a:xfrm>
            <a:off x="634997" y="4222647"/>
            <a:ext cx="3428982" cy="393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endParaRPr sz="900"/>
          </a:p>
        </p:txBody>
      </p:sp>
      <p:sp>
        <p:nvSpPr>
          <p:cNvPr id="81" name="Google Shape;81;p3"/>
          <p:cNvSpPr/>
          <p:nvPr/>
        </p:nvSpPr>
        <p:spPr>
          <a:xfrm>
            <a:off x="8016064" y="3447590"/>
            <a:ext cx="1657341" cy="393649"/>
          </a:xfrm>
          <a:prstGeom prst="roundRect">
            <a:avLst>
              <a:gd name="adj" fmla="val 6968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pPr>
              <a:buClr>
                <a:srgbClr val="141414"/>
              </a:buClr>
              <a:buSzPts val="2000"/>
            </a:pPr>
            <a:r>
              <a:rPr lang="en-US" sz="900" b="1" dirty="0">
                <a:solidFill>
                  <a:srgbClr val="141414"/>
                </a:solidFill>
                <a:latin typeface="Montserrat"/>
                <a:ea typeface="Montserrat"/>
                <a:cs typeface="Montserrat"/>
                <a:sym typeface="Montserrat"/>
              </a:rPr>
              <a:t>             STREAM NOW</a:t>
            </a:r>
            <a:endParaRPr lang="en-US"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" name="Google Shape;83;p3" descr=" 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200725" y="3577828"/>
            <a:ext cx="115502" cy="14255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"/>
          <p:cNvSpPr/>
          <p:nvPr/>
        </p:nvSpPr>
        <p:spPr>
          <a:xfrm>
            <a:off x="1155694" y="4343281"/>
            <a:ext cx="988478" cy="1947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141414"/>
              </a:buClr>
              <a:buSzPts val="2000"/>
            </a:pP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3"/>
          <p:cNvSpPr/>
          <p:nvPr/>
        </p:nvSpPr>
        <p:spPr>
          <a:xfrm>
            <a:off x="9904396" y="3462218"/>
            <a:ext cx="1676391" cy="393649"/>
          </a:xfrm>
          <a:prstGeom prst="roundRect">
            <a:avLst>
              <a:gd name="adj" fmla="val 6968"/>
            </a:avLst>
          </a:prstGeom>
          <a:solidFill>
            <a:srgbClr val="FFFFFF">
              <a:alpha val="29803"/>
            </a:srgbClr>
          </a:solidFill>
          <a:ln>
            <a:noFill/>
          </a:ln>
        </p:spPr>
        <p:txBody>
          <a:bodyPr spcFirstLastPara="1" wrap="square" lIns="45707" tIns="45707" rIns="45707" bIns="45707" anchor="ctr" anchorCtr="0">
            <a:noAutofit/>
          </a:bodyPr>
          <a:lstStyle/>
          <a:p>
            <a:pPr>
              <a:buClr>
                <a:srgbClr val="FFFFFF"/>
              </a:buClr>
              <a:buSzPts val="2000"/>
            </a:pPr>
            <a:r>
              <a:rPr lang="en-US" sz="9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ALL EPISODES</a:t>
            </a:r>
            <a:endParaRPr lang="en-US" sz="9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" name="Google Shape;86;p3" descr=" 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2578087" y="4317884"/>
            <a:ext cx="203199" cy="20317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3"/>
          <p:cNvSpPr/>
          <p:nvPr/>
        </p:nvSpPr>
        <p:spPr>
          <a:xfrm>
            <a:off x="2908285" y="4108361"/>
            <a:ext cx="6380094" cy="429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Clr>
                <a:srgbClr val="FFFFFF"/>
              </a:buClr>
              <a:buSzPts val="2000"/>
            </a:pPr>
            <a:endParaRPr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Google Shape;87;p3" descr=" ">
            <a:extLst>
              <a:ext uri="{FF2B5EF4-FFF2-40B4-BE49-F238E27FC236}">
                <a16:creationId xmlns:a16="http://schemas.microsoft.com/office/drawing/2014/main" id="{30AE0365-E487-23A9-DAD6-16ABC210AA24}"/>
              </a:ext>
            </a:extLst>
          </p:cNvPr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0101271" y="3574386"/>
            <a:ext cx="169333" cy="169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11CD18-9FB6-F0DF-0967-26F954335D3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2468" y="6259571"/>
            <a:ext cx="1053226" cy="7122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C8492D-6598-F616-9C03-4A5D854B0845}"/>
              </a:ext>
            </a:extLst>
          </p:cNvPr>
          <p:cNvSpPr txBox="1"/>
          <p:nvPr/>
        </p:nvSpPr>
        <p:spPr>
          <a:xfrm>
            <a:off x="334286" y="1760605"/>
            <a:ext cx="638009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modern digital era, recommendation systems play a crucial role in enhancing user experience. This project focuses on building a Movie Recommendation System using Collaborative Filtering (CF) approaches. Both model-based and memory-based approaches are implemented to improve recommendation accuracy.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214E8545-4739-790C-F7B2-EA93206C5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976" y="3856969"/>
            <a:ext cx="6214612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1" u="none" strike="noStrike" cap="none" normalizeH="0" baseline="0" dirty="0">
              <a:ln>
                <a:noFill/>
              </a:ln>
              <a:solidFill>
                <a:schemeClr val="bg2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b="1" dirty="0">
                <a:ln w="31750">
                  <a:solidFill>
                    <a:schemeClr val="tx2"/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u="sng" dirty="0">
                <a:solidFill>
                  <a:srgbClr val="F3F5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en-US" sz="2000" dirty="0">
                <a:solidFill>
                  <a:srgbClr val="F3F5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:-Just like </a:t>
            </a:r>
            <a:r>
              <a:rPr lang="en-US" sz="2000" b="1" dirty="0">
                <a:solidFill>
                  <a:srgbClr val="F3F5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Netflix, Amazon Prime, and other streaming platforms</a:t>
            </a:r>
            <a:r>
              <a:rPr lang="en-US" sz="2000" dirty="0">
                <a:solidFill>
                  <a:srgbClr val="F3F5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which display recommendations based on user preferences (as shown beside), this system personalizes movie suggestions for a better viewing experience.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rgbClr val="F3F5E9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D82964-B68B-2F49-F775-7115D0195402}"/>
              </a:ext>
            </a:extLst>
          </p:cNvPr>
          <p:cNvSpPr txBox="1"/>
          <p:nvPr/>
        </p:nvSpPr>
        <p:spPr>
          <a:xfrm>
            <a:off x="390582" y="580940"/>
            <a:ext cx="632379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u="sng" dirty="0">
                <a:solidFill>
                  <a:srgbClr val="F3F5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INTRODUCTION:</a:t>
            </a:r>
            <a:endParaRPr lang="en-US" sz="4000" b="1" dirty="0">
              <a:solidFill>
                <a:srgbClr val="F3F5E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56000">
              <a:srgbClr val="002060"/>
            </a:gs>
          </a:gsLst>
          <a:lin ang="189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7C3B6C-D937-EFAE-700C-9880BA2C0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D6C4A2-6AE6-838A-676D-85FABB203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860CEC-EEB6-3412-FDBB-822CE9596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94"/>
            <a:ext cx="12192000" cy="6874564"/>
          </a:xfrm>
          <a:prstGeom prst="rect">
            <a:avLst/>
          </a:prstGeom>
          <a:scene3d>
            <a:camera prst="orthographicFront"/>
            <a:lightRig rig="threePt" dir="t"/>
          </a:scene3d>
          <a:sp3d extrusionH="76200">
            <a:extrusionClr>
              <a:schemeClr val="tx1">
                <a:lumMod val="75000"/>
                <a:lumOff val="25000"/>
              </a:schemeClr>
            </a:extrusion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45FC1B-AF0E-5AD9-25DE-F04AC7A75716}"/>
              </a:ext>
            </a:extLst>
          </p:cNvPr>
          <p:cNvSpPr txBox="1"/>
          <p:nvPr/>
        </p:nvSpPr>
        <p:spPr>
          <a:xfrm>
            <a:off x="420646" y="539750"/>
            <a:ext cx="11017249" cy="7232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4000" b="1" u="sng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D0A869-6D64-7A33-3F4D-401F872050E9}"/>
              </a:ext>
            </a:extLst>
          </p:cNvPr>
          <p:cNvSpPr>
            <a:spLocks noChangeAspect="1"/>
          </p:cNvSpPr>
          <p:nvPr/>
        </p:nvSpPr>
        <p:spPr>
          <a:xfrm>
            <a:off x="-171450" y="4673907"/>
            <a:ext cx="2146300" cy="1644343"/>
          </a:xfrm>
          <a:prstGeom prst="rect">
            <a:avLst/>
          </a:prstGeom>
          <a:noFill/>
          <a:ln>
            <a:noFill/>
          </a:ln>
          <a:effectLst>
            <a:outerShdw blurRad="127000" dist="63500" dir="8100000" algn="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ln w="31750">
                <a:solidFill>
                  <a:schemeClr val="bg2">
                    <a:alpha val="78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E7C9D5-1A35-822F-BAC9-7F90D0800A57}"/>
              </a:ext>
            </a:extLst>
          </p:cNvPr>
          <p:cNvSpPr>
            <a:spLocks noChangeAspect="1"/>
          </p:cNvSpPr>
          <p:nvPr/>
        </p:nvSpPr>
        <p:spPr>
          <a:xfrm>
            <a:off x="7143750" y="4673907"/>
            <a:ext cx="2146300" cy="1644343"/>
          </a:xfrm>
          <a:prstGeom prst="rect">
            <a:avLst/>
          </a:prstGeom>
          <a:noFill/>
          <a:ln>
            <a:noFill/>
          </a:ln>
          <a:effectLst>
            <a:outerShdw blurRad="127000" dist="63500" dir="8100000" algn="tr" rotWithShape="0">
              <a:schemeClr val="tx1">
                <a:alpha val="3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9600" b="1" dirty="0">
              <a:ln w="31750">
                <a:solidFill>
                  <a:schemeClr val="bg2">
                    <a:alpha val="78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162EB7-989D-C1E4-A32F-A3580F1E2D54}"/>
              </a:ext>
            </a:extLst>
          </p:cNvPr>
          <p:cNvSpPr txBox="1"/>
          <p:nvPr/>
        </p:nvSpPr>
        <p:spPr>
          <a:xfrm>
            <a:off x="507439" y="1737756"/>
            <a:ext cx="10843661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the modern digital era, recommendation systems play a crucial role in personalizing user experiences. This project focuses on building a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 Recommender System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using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Filtering (CF)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approaches. These two methods complement each other by leveraging both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 preferences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item similarities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provide accurate recommendations.</a:t>
            </a:r>
          </a:p>
          <a:p>
            <a:pPr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Collaborative Filtering model is implemented using both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model-based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memory-based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approaches. The model-based CF utilizes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Singular Value Decomposition (SVD)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learn latent factors, while the memory-based CF is developed using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user-user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item-item similarity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measures. One of the limitations of CF is the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cold-start problem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where new items cannot be recommended effectively due to a lack of prior user interaction.</a:t>
            </a:r>
          </a:p>
          <a:p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the other hand, the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Content-Based Filtering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model generates recommendations by analyzing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item attributes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rather than relying on user interactions. This approach assumes that if a user likes a particular movie, they are likely to enjoy similar movies based on features such as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genre, cast, and plot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Unlike CF, content-based filtering does not require data from multiple users, making it more effective for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personalized recommendations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624CB56-0DC3-F949-644E-5E5CBE251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68" y="6259571"/>
            <a:ext cx="1053226" cy="712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164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6000">
              <a:schemeClr val="bg1"/>
            </a:gs>
            <a:gs pos="67000">
              <a:srgbClr val="006600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4175BD-DA2E-134E-B0E2-20AC037B3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6DDBEF-9A47-BA0E-F469-40CB0A816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6564"/>
            <a:ext cx="12192000" cy="6874564"/>
          </a:xfrm>
          <a:prstGeom prst="rect">
            <a:avLst/>
          </a:prstGeom>
          <a:scene3d>
            <a:camera prst="orthographicFront"/>
            <a:lightRig rig="threePt" dir="t"/>
          </a:scene3d>
          <a:sp3d extrusionH="76200">
            <a:extrusionClr>
              <a:schemeClr val="tx1">
                <a:lumMod val="75000"/>
                <a:lumOff val="25000"/>
              </a:schemeClr>
            </a:extrusion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6E4969-85A1-F1C8-C6D0-3CE9D9247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390525"/>
            <a:ext cx="10515600" cy="1325563"/>
          </a:xfrm>
        </p:spPr>
        <p:txBody>
          <a:bodyPr/>
          <a:lstStyle/>
          <a:p>
            <a:r>
              <a:rPr lang="en-US" sz="44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EXISTING SYSTEMS:</a:t>
            </a:r>
            <a:endParaRPr lang="en-US" b="1" u="sng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7643ED-3D80-1143-C7BC-C731BEFE7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2120899"/>
            <a:ext cx="10515600" cy="324167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dirty="0">
                <a:solidFill>
                  <a:schemeClr val="bg1"/>
                </a:solidFill>
              </a:rPr>
              <a:t>   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Several movie recommendation systems currently in use follow simple models like popularity-based and top-rated filters. </a:t>
            </a:r>
          </a:p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Netflix (Old Model)</a:t>
            </a:r>
            <a:b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Earlier versions of Netflix’s recommendation system relied heavily on user ratings without deep pattern recognition, offering only limited personalization.</a:t>
            </a:r>
          </a:p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YouTube Recommendations</a:t>
            </a:r>
            <a:b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YouTube also recommends content based on watch history and popularity. However, these systems often repeat the same genre or popular content and fail to explore user interest diversity.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843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65000">
              <a:schemeClr val="tx2">
                <a:lumMod val="50000"/>
              </a:schemeClr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825978-D3D6-9860-02DA-6695C3A34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03E1A63-082C-3AB9-F51B-BDA2D4A055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6564"/>
            <a:ext cx="12192000" cy="6874564"/>
          </a:xfrm>
          <a:prstGeom prst="rect">
            <a:avLst/>
          </a:prstGeom>
          <a:scene3d>
            <a:camera prst="orthographicFront"/>
            <a:lightRig rig="threePt" dir="t"/>
          </a:scene3d>
          <a:sp3d extrusionH="76200">
            <a:extrusionClr>
              <a:schemeClr val="tx1">
                <a:lumMod val="75000"/>
                <a:lumOff val="25000"/>
              </a:schemeClr>
            </a:extrusion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091942-737F-3473-670F-8DCDA84F8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300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IN" sz="4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ROPOSED SYSTEM:</a:t>
            </a:r>
            <a:endParaRPr lang="en-US" sz="4000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8DB1E-9727-F94D-E477-CD1282171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300" y="2006600"/>
            <a:ext cx="10515600" cy="435133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Uses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Filtering algorithms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for personalized movie recommendations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Employs techniques like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User-Based and Item-Based Filtering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predict user interests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Processes user ratings using 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Pandas and NumPy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create a user-item interaction matrix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CONVERT.PY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Converts raw dataset files into clean CSV format for easy processing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COLLABORATIVE-FILTERING.PY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Applies collaborative filtering logic to compute recommendations</a:t>
            </a:r>
          </a:p>
          <a:p>
            <a:pPr>
              <a:lnSpc>
                <a:spcPct val="60000"/>
              </a:lnSpc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CONTENT-BASED.PY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Uses movie content features (like genre, description) for similar movie suggestions.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APP.PY</a:t>
            </a:r>
            <a:br>
              <a:rPr lang="en-US" sz="2000" dirty="0">
                <a:solidFill>
                  <a:schemeClr val="bg1"/>
                </a:solidFill>
              </a:rPr>
            </a:br>
            <a:r>
              <a:rPr lang="en-US" sz="2000" dirty="0">
                <a:solidFill>
                  <a:schemeClr val="bg1"/>
                </a:solidFill>
              </a:rPr>
              <a:t>Runs the web application, takes movie input, and returns recommendations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38343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9000">
              <a:schemeClr val="bg1"/>
            </a:gs>
            <a:gs pos="63000">
              <a:srgbClr val="7A0000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5C9E0BF-C44F-BC08-06FB-2F22ADCA7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8DF69B-981C-7AED-7E9D-535BB9F7D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6564"/>
            <a:ext cx="12192000" cy="6874564"/>
          </a:xfrm>
          <a:prstGeom prst="rect">
            <a:avLst/>
          </a:prstGeom>
          <a:scene3d>
            <a:camera prst="orthographicFront"/>
            <a:lightRig rig="threePt" dir="t"/>
          </a:scene3d>
          <a:sp3d extrusionH="76200">
            <a:extrusionClr>
              <a:schemeClr val="tx1">
                <a:lumMod val="75000"/>
                <a:lumOff val="25000"/>
              </a:schemeClr>
            </a:extrusionClr>
          </a:sp3d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9D0517-EBB0-F4D3-5E08-346C68E68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6" y="421366"/>
            <a:ext cx="10515600" cy="1325563"/>
          </a:xfrm>
        </p:spPr>
        <p:txBody>
          <a:bodyPr/>
          <a:lstStyle/>
          <a:p>
            <a:r>
              <a:rPr lang="en-IN" sz="40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SPECIFICATIONS:</a:t>
            </a:r>
            <a:br>
              <a:rPr lang="en-IN" sz="4400" dirty="0">
                <a:solidFill>
                  <a:schemeClr val="accent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FCAFA-81E5-7F27-1940-637191BA2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353229"/>
            <a:ext cx="10916519" cy="2573521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</a:p>
          <a:p>
            <a:pPr>
              <a:buNone/>
            </a:pP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Computer or Laptop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Internet Browser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Optional: External Monitor for better UI display</a:t>
            </a:r>
          </a:p>
          <a:p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Storage: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 – 4 GB (for datasets, environment, and libraries)</a:t>
            </a:r>
          </a:p>
          <a:p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C20646-5ECE-3A88-801F-78EFF6B12373}"/>
              </a:ext>
            </a:extLst>
          </p:cNvPr>
          <p:cNvSpPr txBox="1"/>
          <p:nvPr/>
        </p:nvSpPr>
        <p:spPr>
          <a:xfrm>
            <a:off x="838196" y="3926750"/>
            <a:ext cx="1091652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</a:p>
          <a:p>
            <a:pPr>
              <a:buNone/>
            </a:pPr>
            <a:endParaRPr 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 3.7 or higher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Flask (for web app)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Pandas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Scikit-learn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Matplotlib / Seaborn</a:t>
            </a:r>
            <a:r>
              <a:rPr lang="en-US" sz="2000" i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(for data visualization)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350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8000">
              <a:srgbClr val="000000"/>
            </a:gs>
            <a:gs pos="0">
              <a:srgbClr val="00259A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 descr="A screenshot of a television screen&#10;&#10;Description automatically generated">
            <a:extLst>
              <a:ext uri="{FF2B5EF4-FFF2-40B4-BE49-F238E27FC236}">
                <a16:creationId xmlns:a16="http://schemas.microsoft.com/office/drawing/2014/main" id="{CB4E2706-D80C-5F50-4F7D-C502B60022B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86311C1-C571-BB21-340D-434F8C34005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12B00AB-1D84-04AE-0CFF-B8D8842A111F}"/>
              </a:ext>
            </a:extLst>
          </p:cNvPr>
          <p:cNvSpPr/>
          <p:nvPr/>
        </p:nvSpPr>
        <p:spPr>
          <a:xfrm>
            <a:off x="0" y="1104900"/>
            <a:ext cx="12192000" cy="5778227"/>
          </a:xfrm>
          <a:custGeom>
            <a:avLst/>
            <a:gdLst>
              <a:gd name="connsiteX0" fmla="*/ 5866617 w 12192000"/>
              <a:gd name="connsiteY0" fmla="*/ 0 h 5635703"/>
              <a:gd name="connsiteX1" fmla="*/ 12171311 w 12192000"/>
              <a:gd name="connsiteY1" fmla="*/ 1138943 h 5635703"/>
              <a:gd name="connsiteX2" fmla="*/ 12192000 w 12192000"/>
              <a:gd name="connsiteY2" fmla="*/ 1148407 h 5635703"/>
              <a:gd name="connsiteX3" fmla="*/ 12192000 w 12192000"/>
              <a:gd name="connsiteY3" fmla="*/ 2206703 h 5635703"/>
              <a:gd name="connsiteX4" fmla="*/ 12192000 w 12192000"/>
              <a:gd name="connsiteY4" fmla="*/ 2319190 h 5635703"/>
              <a:gd name="connsiteX5" fmla="*/ 12192000 w 12192000"/>
              <a:gd name="connsiteY5" fmla="*/ 5635703 h 5635703"/>
              <a:gd name="connsiteX6" fmla="*/ 0 w 12192000"/>
              <a:gd name="connsiteY6" fmla="*/ 5635703 h 5635703"/>
              <a:gd name="connsiteX7" fmla="*/ 0 w 12192000"/>
              <a:gd name="connsiteY7" fmla="*/ 2319190 h 5635703"/>
              <a:gd name="connsiteX8" fmla="*/ 0 w 12192000"/>
              <a:gd name="connsiteY8" fmla="*/ 2206703 h 5635703"/>
              <a:gd name="connsiteX9" fmla="*/ 0 w 12192000"/>
              <a:gd name="connsiteY9" fmla="*/ 961670 h 5635703"/>
              <a:gd name="connsiteX10" fmla="*/ 195096 w 12192000"/>
              <a:gd name="connsiteY10" fmla="*/ 887966 h 5635703"/>
              <a:gd name="connsiteX11" fmla="*/ 5866617 w 12192000"/>
              <a:gd name="connsiteY11" fmla="*/ 0 h 5635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5635703">
                <a:moveTo>
                  <a:pt x="5866617" y="0"/>
                </a:moveTo>
                <a:cubicBezTo>
                  <a:pt x="8328753" y="0"/>
                  <a:pt x="10557799" y="435246"/>
                  <a:pt x="12171311" y="1138943"/>
                </a:cubicBezTo>
                <a:lnTo>
                  <a:pt x="12192000" y="1148407"/>
                </a:lnTo>
                <a:lnTo>
                  <a:pt x="12192000" y="2206703"/>
                </a:lnTo>
                <a:lnTo>
                  <a:pt x="12192000" y="2319190"/>
                </a:lnTo>
                <a:lnTo>
                  <a:pt x="12192000" y="5635703"/>
                </a:lnTo>
                <a:lnTo>
                  <a:pt x="0" y="5635703"/>
                </a:lnTo>
                <a:lnTo>
                  <a:pt x="0" y="2319190"/>
                </a:lnTo>
                <a:lnTo>
                  <a:pt x="0" y="2206703"/>
                </a:lnTo>
                <a:lnTo>
                  <a:pt x="0" y="961670"/>
                </a:lnTo>
                <a:lnTo>
                  <a:pt x="195096" y="887966"/>
                </a:lnTo>
                <a:cubicBezTo>
                  <a:pt x="1736339" y="333235"/>
                  <a:pt x="3712248" y="0"/>
                  <a:pt x="5866617" y="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4857CFF-3868-453E-B937-A61E9E2D3C9C}"/>
              </a:ext>
            </a:extLst>
          </p:cNvPr>
          <p:cNvSpPr/>
          <p:nvPr/>
        </p:nvSpPr>
        <p:spPr>
          <a:xfrm>
            <a:off x="0" y="1291781"/>
            <a:ext cx="12192000" cy="5635703"/>
          </a:xfrm>
          <a:custGeom>
            <a:avLst/>
            <a:gdLst>
              <a:gd name="connsiteX0" fmla="*/ 5866617 w 12192000"/>
              <a:gd name="connsiteY0" fmla="*/ 0 h 5635703"/>
              <a:gd name="connsiteX1" fmla="*/ 12171311 w 12192000"/>
              <a:gd name="connsiteY1" fmla="*/ 1138943 h 5635703"/>
              <a:gd name="connsiteX2" fmla="*/ 12192000 w 12192000"/>
              <a:gd name="connsiteY2" fmla="*/ 1148407 h 5635703"/>
              <a:gd name="connsiteX3" fmla="*/ 12192000 w 12192000"/>
              <a:gd name="connsiteY3" fmla="*/ 2206703 h 5635703"/>
              <a:gd name="connsiteX4" fmla="*/ 12192000 w 12192000"/>
              <a:gd name="connsiteY4" fmla="*/ 2319190 h 5635703"/>
              <a:gd name="connsiteX5" fmla="*/ 12192000 w 12192000"/>
              <a:gd name="connsiteY5" fmla="*/ 5635703 h 5635703"/>
              <a:gd name="connsiteX6" fmla="*/ 0 w 12192000"/>
              <a:gd name="connsiteY6" fmla="*/ 5635703 h 5635703"/>
              <a:gd name="connsiteX7" fmla="*/ 0 w 12192000"/>
              <a:gd name="connsiteY7" fmla="*/ 2319190 h 5635703"/>
              <a:gd name="connsiteX8" fmla="*/ 0 w 12192000"/>
              <a:gd name="connsiteY8" fmla="*/ 2206703 h 5635703"/>
              <a:gd name="connsiteX9" fmla="*/ 0 w 12192000"/>
              <a:gd name="connsiteY9" fmla="*/ 961670 h 5635703"/>
              <a:gd name="connsiteX10" fmla="*/ 195096 w 12192000"/>
              <a:gd name="connsiteY10" fmla="*/ 887966 h 5635703"/>
              <a:gd name="connsiteX11" fmla="*/ 5866617 w 12192000"/>
              <a:gd name="connsiteY11" fmla="*/ 0 h 5635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5635703">
                <a:moveTo>
                  <a:pt x="5866617" y="0"/>
                </a:moveTo>
                <a:cubicBezTo>
                  <a:pt x="8328753" y="0"/>
                  <a:pt x="10557799" y="435246"/>
                  <a:pt x="12171311" y="1138943"/>
                </a:cubicBezTo>
                <a:lnTo>
                  <a:pt x="12192000" y="1148407"/>
                </a:lnTo>
                <a:lnTo>
                  <a:pt x="12192000" y="2206703"/>
                </a:lnTo>
                <a:lnTo>
                  <a:pt x="12192000" y="2319190"/>
                </a:lnTo>
                <a:lnTo>
                  <a:pt x="12192000" y="5635703"/>
                </a:lnTo>
                <a:lnTo>
                  <a:pt x="0" y="5635703"/>
                </a:lnTo>
                <a:lnTo>
                  <a:pt x="0" y="2319190"/>
                </a:lnTo>
                <a:lnTo>
                  <a:pt x="0" y="2206703"/>
                </a:lnTo>
                <a:lnTo>
                  <a:pt x="0" y="961670"/>
                </a:lnTo>
                <a:lnTo>
                  <a:pt x="195096" y="887966"/>
                </a:lnTo>
                <a:cubicBezTo>
                  <a:pt x="1736339" y="333235"/>
                  <a:pt x="3712248" y="0"/>
                  <a:pt x="5866617" y="0"/>
                </a:cubicBezTo>
                <a:close/>
              </a:path>
            </a:pathLst>
          </a:custGeom>
          <a:gradFill>
            <a:gsLst>
              <a:gs pos="0">
                <a:srgbClr val="000066"/>
              </a:gs>
              <a:gs pos="30000">
                <a:srgbClr val="00001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E4E950-E6D8-FC9D-43EA-7B27E02295CD}"/>
              </a:ext>
            </a:extLst>
          </p:cNvPr>
          <p:cNvSpPr txBox="1"/>
          <p:nvPr/>
        </p:nvSpPr>
        <p:spPr>
          <a:xfrm>
            <a:off x="587375" y="1460993"/>
            <a:ext cx="11017250" cy="7232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sz="4100" b="1" u="sng" dirty="0">
                <a:solidFill>
                  <a:srgbClr val="F3F5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IT WORKS:</a:t>
            </a:r>
            <a:endParaRPr lang="en-ID" sz="4100" b="1" u="sng" dirty="0">
              <a:solidFill>
                <a:srgbClr val="F3F5E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021902-08BE-2B66-3E40-89A13EE6D17D}"/>
              </a:ext>
            </a:extLst>
          </p:cNvPr>
          <p:cNvSpPr txBox="1"/>
          <p:nvPr/>
        </p:nvSpPr>
        <p:spPr>
          <a:xfrm>
            <a:off x="1364408" y="4570408"/>
            <a:ext cx="4096592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b">
            <a:spAutoFit/>
          </a:bodyPr>
          <a:lstStyle/>
          <a:p>
            <a:pPr algn="ctr"/>
            <a:r>
              <a:rPr lang="en-US" sz="2000" b="1" u="sng" dirty="0">
                <a:solidFill>
                  <a:srgbClr val="F3F5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Filtering</a:t>
            </a:r>
            <a:endParaRPr lang="en-ID" sz="2000" b="1" u="sng" dirty="0">
              <a:solidFill>
                <a:srgbClr val="F3F5E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B58E7D-5FE6-367D-C76F-CAC1CE207F25}"/>
              </a:ext>
            </a:extLst>
          </p:cNvPr>
          <p:cNvSpPr txBox="1"/>
          <p:nvPr/>
        </p:nvSpPr>
        <p:spPr>
          <a:xfrm>
            <a:off x="1364409" y="5079992"/>
            <a:ext cx="4096592" cy="116711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rgbClr val="F3F5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Collaborative filtering is a technique used in recommendation systems that suggests items based on user behavior and preferences. It analyzes patterns from multiple users to make predictions about what a particular user might like.</a:t>
            </a:r>
            <a:endParaRPr lang="en-ID" sz="1200" dirty="0">
              <a:solidFill>
                <a:srgbClr val="F3F5E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62FBD4-AF46-7F2A-342D-8CD809FE2F40}"/>
              </a:ext>
            </a:extLst>
          </p:cNvPr>
          <p:cNvSpPr txBox="1"/>
          <p:nvPr/>
        </p:nvSpPr>
        <p:spPr>
          <a:xfrm>
            <a:off x="6731002" y="4578978"/>
            <a:ext cx="4096592" cy="40011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 anchor="b">
            <a:spAutoFit/>
          </a:bodyPr>
          <a:lstStyle/>
          <a:p>
            <a:pPr algn="ctr"/>
            <a:r>
              <a:rPr lang="en-US" sz="2000" b="1" u="sng" dirty="0">
                <a:solidFill>
                  <a:srgbClr val="F3F5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Content-based Filtering</a:t>
            </a:r>
            <a:endParaRPr lang="en-ID" sz="2000" b="1" u="sng" dirty="0">
              <a:solidFill>
                <a:srgbClr val="F3F5E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4F14D6F-FEEE-AC6B-CEE7-F69D6D54B27D}"/>
              </a:ext>
            </a:extLst>
          </p:cNvPr>
          <p:cNvSpPr txBox="1"/>
          <p:nvPr/>
        </p:nvSpPr>
        <p:spPr>
          <a:xfrm>
            <a:off x="6731002" y="5079992"/>
            <a:ext cx="4096592" cy="89011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solidFill>
                  <a:srgbClr val="F3F5E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Movies you love, recommendations that match! Content-based filtering suggests films based on their features—genres, actors, directors, and keywords—matching your unique taste.</a:t>
            </a:r>
            <a:endParaRPr lang="en-ID" sz="1200" dirty="0">
              <a:solidFill>
                <a:srgbClr val="F3F5E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Graphic 9">
            <a:extLst>
              <a:ext uri="{FF2B5EF4-FFF2-40B4-BE49-F238E27FC236}">
                <a16:creationId xmlns:a16="http://schemas.microsoft.com/office/drawing/2014/main" id="{A5D83ED2-96C8-45F4-A5FE-B4044EB39453}"/>
              </a:ext>
            </a:extLst>
          </p:cNvPr>
          <p:cNvGrpSpPr/>
          <p:nvPr/>
        </p:nvGrpSpPr>
        <p:grpSpPr>
          <a:xfrm>
            <a:off x="3011672" y="3324077"/>
            <a:ext cx="802064" cy="601548"/>
            <a:chOff x="2667000" y="857250"/>
            <a:chExt cx="6858000" cy="5143500"/>
          </a:xfrm>
          <a:solidFill>
            <a:schemeClr val="tx2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31AB8FC-53E6-7DD7-21A0-DE8212E9E0D8}"/>
                </a:ext>
              </a:extLst>
            </p:cNvPr>
            <p:cNvSpPr/>
            <p:nvPr/>
          </p:nvSpPr>
          <p:spPr>
            <a:xfrm>
              <a:off x="2667000" y="857250"/>
              <a:ext cx="6858000" cy="5143500"/>
            </a:xfrm>
            <a:custGeom>
              <a:avLst/>
              <a:gdLst>
                <a:gd name="connsiteX0" fmla="*/ 6643688 w 6858000"/>
                <a:gd name="connsiteY0" fmla="*/ 0 h 5143500"/>
                <a:gd name="connsiteX1" fmla="*/ 214313 w 6858000"/>
                <a:gd name="connsiteY1" fmla="*/ 0 h 5143500"/>
                <a:gd name="connsiteX2" fmla="*/ 0 w 6858000"/>
                <a:gd name="connsiteY2" fmla="*/ 214313 h 5143500"/>
                <a:gd name="connsiteX3" fmla="*/ 0 w 6858000"/>
                <a:gd name="connsiteY3" fmla="*/ 4929188 h 5143500"/>
                <a:gd name="connsiteX4" fmla="*/ 214313 w 6858000"/>
                <a:gd name="connsiteY4" fmla="*/ 5143500 h 5143500"/>
                <a:gd name="connsiteX5" fmla="*/ 6643688 w 6858000"/>
                <a:gd name="connsiteY5" fmla="*/ 5143500 h 5143500"/>
                <a:gd name="connsiteX6" fmla="*/ 6858000 w 6858000"/>
                <a:gd name="connsiteY6" fmla="*/ 4929188 h 5143500"/>
                <a:gd name="connsiteX7" fmla="*/ 6858000 w 6858000"/>
                <a:gd name="connsiteY7" fmla="*/ 214313 h 5143500"/>
                <a:gd name="connsiteX8" fmla="*/ 6643688 w 6858000"/>
                <a:gd name="connsiteY8" fmla="*/ 0 h 5143500"/>
                <a:gd name="connsiteX9" fmla="*/ 3643313 w 6858000"/>
                <a:gd name="connsiteY9" fmla="*/ 428625 h 5143500"/>
                <a:gd name="connsiteX10" fmla="*/ 4286250 w 6858000"/>
                <a:gd name="connsiteY10" fmla="*/ 428625 h 5143500"/>
                <a:gd name="connsiteX11" fmla="*/ 4286250 w 6858000"/>
                <a:gd name="connsiteY11" fmla="*/ 1071563 h 5143500"/>
                <a:gd name="connsiteX12" fmla="*/ 3643313 w 6858000"/>
                <a:gd name="connsiteY12" fmla="*/ 1071563 h 5143500"/>
                <a:gd name="connsiteX13" fmla="*/ 3643313 w 6858000"/>
                <a:gd name="connsiteY13" fmla="*/ 428625 h 5143500"/>
                <a:gd name="connsiteX14" fmla="*/ 1500188 w 6858000"/>
                <a:gd name="connsiteY14" fmla="*/ 428625 h 5143500"/>
                <a:gd name="connsiteX15" fmla="*/ 2143125 w 6858000"/>
                <a:gd name="connsiteY15" fmla="*/ 428625 h 5143500"/>
                <a:gd name="connsiteX16" fmla="*/ 2143125 w 6858000"/>
                <a:gd name="connsiteY16" fmla="*/ 1071563 h 5143500"/>
                <a:gd name="connsiteX17" fmla="*/ 1500188 w 6858000"/>
                <a:gd name="connsiteY17" fmla="*/ 1071563 h 5143500"/>
                <a:gd name="connsiteX18" fmla="*/ 1500188 w 6858000"/>
                <a:gd name="connsiteY18" fmla="*/ 428625 h 5143500"/>
                <a:gd name="connsiteX19" fmla="*/ 1928813 w 6858000"/>
                <a:gd name="connsiteY19" fmla="*/ 3000375 h 5143500"/>
                <a:gd name="connsiteX20" fmla="*/ 1735931 w 6858000"/>
                <a:gd name="connsiteY20" fmla="*/ 2871788 h 5143500"/>
                <a:gd name="connsiteX21" fmla="*/ 1778794 w 6858000"/>
                <a:gd name="connsiteY21" fmla="*/ 2636044 h 5143500"/>
                <a:gd name="connsiteX22" fmla="*/ 2636044 w 6858000"/>
                <a:gd name="connsiteY22" fmla="*/ 1778794 h 5143500"/>
                <a:gd name="connsiteX23" fmla="*/ 2700338 w 6858000"/>
                <a:gd name="connsiteY23" fmla="*/ 1735931 h 5143500"/>
                <a:gd name="connsiteX24" fmla="*/ 2871788 w 6858000"/>
                <a:gd name="connsiteY24" fmla="*/ 1735931 h 5143500"/>
                <a:gd name="connsiteX25" fmla="*/ 2978944 w 6858000"/>
                <a:gd name="connsiteY25" fmla="*/ 1843088 h 5143500"/>
                <a:gd name="connsiteX26" fmla="*/ 3000375 w 6858000"/>
                <a:gd name="connsiteY26" fmla="*/ 1928813 h 5143500"/>
                <a:gd name="connsiteX27" fmla="*/ 3000375 w 6858000"/>
                <a:gd name="connsiteY27" fmla="*/ 3214688 h 5143500"/>
                <a:gd name="connsiteX28" fmla="*/ 2786063 w 6858000"/>
                <a:gd name="connsiteY28" fmla="*/ 3429000 h 5143500"/>
                <a:gd name="connsiteX29" fmla="*/ 2571750 w 6858000"/>
                <a:gd name="connsiteY29" fmla="*/ 3214688 h 5143500"/>
                <a:gd name="connsiteX30" fmla="*/ 2571750 w 6858000"/>
                <a:gd name="connsiteY30" fmla="*/ 3000375 h 5143500"/>
                <a:gd name="connsiteX31" fmla="*/ 1928813 w 6858000"/>
                <a:gd name="connsiteY31" fmla="*/ 3000375 h 5143500"/>
                <a:gd name="connsiteX32" fmla="*/ 1071563 w 6858000"/>
                <a:gd name="connsiteY32" fmla="*/ 4714875 h 5143500"/>
                <a:gd name="connsiteX33" fmla="*/ 428625 w 6858000"/>
                <a:gd name="connsiteY33" fmla="*/ 4714875 h 5143500"/>
                <a:gd name="connsiteX34" fmla="*/ 428625 w 6858000"/>
                <a:gd name="connsiteY34" fmla="*/ 4071938 h 5143500"/>
                <a:gd name="connsiteX35" fmla="*/ 1071563 w 6858000"/>
                <a:gd name="connsiteY35" fmla="*/ 4071938 h 5143500"/>
                <a:gd name="connsiteX36" fmla="*/ 1071563 w 6858000"/>
                <a:gd name="connsiteY36" fmla="*/ 4714875 h 5143500"/>
                <a:gd name="connsiteX37" fmla="*/ 1071563 w 6858000"/>
                <a:gd name="connsiteY37" fmla="*/ 1071563 h 5143500"/>
                <a:gd name="connsiteX38" fmla="*/ 428625 w 6858000"/>
                <a:gd name="connsiteY38" fmla="*/ 1071563 h 5143500"/>
                <a:gd name="connsiteX39" fmla="*/ 428625 w 6858000"/>
                <a:gd name="connsiteY39" fmla="*/ 428625 h 5143500"/>
                <a:gd name="connsiteX40" fmla="*/ 1071563 w 6858000"/>
                <a:gd name="connsiteY40" fmla="*/ 428625 h 5143500"/>
                <a:gd name="connsiteX41" fmla="*/ 1071563 w 6858000"/>
                <a:gd name="connsiteY41" fmla="*/ 1071563 h 5143500"/>
                <a:gd name="connsiteX42" fmla="*/ 2143125 w 6858000"/>
                <a:gd name="connsiteY42" fmla="*/ 4714875 h 5143500"/>
                <a:gd name="connsiteX43" fmla="*/ 1500188 w 6858000"/>
                <a:gd name="connsiteY43" fmla="*/ 4714875 h 5143500"/>
                <a:gd name="connsiteX44" fmla="*/ 1500188 w 6858000"/>
                <a:gd name="connsiteY44" fmla="*/ 4071938 h 5143500"/>
                <a:gd name="connsiteX45" fmla="*/ 2143125 w 6858000"/>
                <a:gd name="connsiteY45" fmla="*/ 4071938 h 5143500"/>
                <a:gd name="connsiteX46" fmla="*/ 2143125 w 6858000"/>
                <a:gd name="connsiteY46" fmla="*/ 4714875 h 5143500"/>
                <a:gd name="connsiteX47" fmla="*/ 3214688 w 6858000"/>
                <a:gd name="connsiteY47" fmla="*/ 4714875 h 5143500"/>
                <a:gd name="connsiteX48" fmla="*/ 2571750 w 6858000"/>
                <a:gd name="connsiteY48" fmla="*/ 4714875 h 5143500"/>
                <a:gd name="connsiteX49" fmla="*/ 2571750 w 6858000"/>
                <a:gd name="connsiteY49" fmla="*/ 4071938 h 5143500"/>
                <a:gd name="connsiteX50" fmla="*/ 3214688 w 6858000"/>
                <a:gd name="connsiteY50" fmla="*/ 4071938 h 5143500"/>
                <a:gd name="connsiteX51" fmla="*/ 3214688 w 6858000"/>
                <a:gd name="connsiteY51" fmla="*/ 4714875 h 5143500"/>
                <a:gd name="connsiteX52" fmla="*/ 3214688 w 6858000"/>
                <a:gd name="connsiteY52" fmla="*/ 1071563 h 5143500"/>
                <a:gd name="connsiteX53" fmla="*/ 2571750 w 6858000"/>
                <a:gd name="connsiteY53" fmla="*/ 1071563 h 5143500"/>
                <a:gd name="connsiteX54" fmla="*/ 2571750 w 6858000"/>
                <a:gd name="connsiteY54" fmla="*/ 428625 h 5143500"/>
                <a:gd name="connsiteX55" fmla="*/ 3214688 w 6858000"/>
                <a:gd name="connsiteY55" fmla="*/ 428625 h 5143500"/>
                <a:gd name="connsiteX56" fmla="*/ 3214688 w 6858000"/>
                <a:gd name="connsiteY56" fmla="*/ 1071563 h 5143500"/>
                <a:gd name="connsiteX57" fmla="*/ 4286250 w 6858000"/>
                <a:gd name="connsiteY57" fmla="*/ 4714875 h 5143500"/>
                <a:gd name="connsiteX58" fmla="*/ 3643313 w 6858000"/>
                <a:gd name="connsiteY58" fmla="*/ 4714875 h 5143500"/>
                <a:gd name="connsiteX59" fmla="*/ 3643313 w 6858000"/>
                <a:gd name="connsiteY59" fmla="*/ 4071938 h 5143500"/>
                <a:gd name="connsiteX60" fmla="*/ 4286250 w 6858000"/>
                <a:gd name="connsiteY60" fmla="*/ 4071938 h 5143500"/>
                <a:gd name="connsiteX61" fmla="*/ 4286250 w 6858000"/>
                <a:gd name="connsiteY61" fmla="*/ 4714875 h 5143500"/>
                <a:gd name="connsiteX62" fmla="*/ 3921919 w 6858000"/>
                <a:gd name="connsiteY62" fmla="*/ 2721769 h 5143500"/>
                <a:gd name="connsiteX63" fmla="*/ 3857625 w 6858000"/>
                <a:gd name="connsiteY63" fmla="*/ 2571750 h 5143500"/>
                <a:gd name="connsiteX64" fmla="*/ 3857625 w 6858000"/>
                <a:gd name="connsiteY64" fmla="*/ 3214688 h 5143500"/>
                <a:gd name="connsiteX65" fmla="*/ 3643313 w 6858000"/>
                <a:gd name="connsiteY65" fmla="*/ 3429000 h 5143500"/>
                <a:gd name="connsiteX66" fmla="*/ 3429000 w 6858000"/>
                <a:gd name="connsiteY66" fmla="*/ 3214688 h 5143500"/>
                <a:gd name="connsiteX67" fmla="*/ 3429000 w 6858000"/>
                <a:gd name="connsiteY67" fmla="*/ 1928813 h 5143500"/>
                <a:gd name="connsiteX68" fmla="*/ 3643313 w 6858000"/>
                <a:gd name="connsiteY68" fmla="*/ 1714500 h 5143500"/>
                <a:gd name="connsiteX69" fmla="*/ 3857625 w 6858000"/>
                <a:gd name="connsiteY69" fmla="*/ 1928813 h 5143500"/>
                <a:gd name="connsiteX70" fmla="*/ 3857625 w 6858000"/>
                <a:gd name="connsiteY70" fmla="*/ 2571750 h 5143500"/>
                <a:gd name="connsiteX71" fmla="*/ 3921919 w 6858000"/>
                <a:gd name="connsiteY71" fmla="*/ 2421731 h 5143500"/>
                <a:gd name="connsiteX72" fmla="*/ 4564856 w 6858000"/>
                <a:gd name="connsiteY72" fmla="*/ 1778794 h 5143500"/>
                <a:gd name="connsiteX73" fmla="*/ 4864894 w 6858000"/>
                <a:gd name="connsiteY73" fmla="*/ 1778794 h 5143500"/>
                <a:gd name="connsiteX74" fmla="*/ 4864894 w 6858000"/>
                <a:gd name="connsiteY74" fmla="*/ 2078831 h 5143500"/>
                <a:gd name="connsiteX75" fmla="*/ 4371975 w 6858000"/>
                <a:gd name="connsiteY75" fmla="*/ 2571750 h 5143500"/>
                <a:gd name="connsiteX76" fmla="*/ 4864894 w 6858000"/>
                <a:gd name="connsiteY76" fmla="*/ 3064669 h 5143500"/>
                <a:gd name="connsiteX77" fmla="*/ 4864894 w 6858000"/>
                <a:gd name="connsiteY77" fmla="*/ 3364707 h 5143500"/>
                <a:gd name="connsiteX78" fmla="*/ 4714875 w 6858000"/>
                <a:gd name="connsiteY78" fmla="*/ 3429000 h 5143500"/>
                <a:gd name="connsiteX79" fmla="*/ 4564856 w 6858000"/>
                <a:gd name="connsiteY79" fmla="*/ 3364707 h 5143500"/>
                <a:gd name="connsiteX80" fmla="*/ 3921919 w 6858000"/>
                <a:gd name="connsiteY80" fmla="*/ 2721769 h 5143500"/>
                <a:gd name="connsiteX81" fmla="*/ 5357813 w 6858000"/>
                <a:gd name="connsiteY81" fmla="*/ 4714875 h 5143500"/>
                <a:gd name="connsiteX82" fmla="*/ 4714875 w 6858000"/>
                <a:gd name="connsiteY82" fmla="*/ 4714875 h 5143500"/>
                <a:gd name="connsiteX83" fmla="*/ 4714875 w 6858000"/>
                <a:gd name="connsiteY83" fmla="*/ 4071938 h 5143500"/>
                <a:gd name="connsiteX84" fmla="*/ 5357813 w 6858000"/>
                <a:gd name="connsiteY84" fmla="*/ 4071938 h 5143500"/>
                <a:gd name="connsiteX85" fmla="*/ 5357813 w 6858000"/>
                <a:gd name="connsiteY85" fmla="*/ 4714875 h 5143500"/>
                <a:gd name="connsiteX86" fmla="*/ 5357813 w 6858000"/>
                <a:gd name="connsiteY86" fmla="*/ 1071563 h 5143500"/>
                <a:gd name="connsiteX87" fmla="*/ 4714875 w 6858000"/>
                <a:gd name="connsiteY87" fmla="*/ 1071563 h 5143500"/>
                <a:gd name="connsiteX88" fmla="*/ 4714875 w 6858000"/>
                <a:gd name="connsiteY88" fmla="*/ 428625 h 5143500"/>
                <a:gd name="connsiteX89" fmla="*/ 5357813 w 6858000"/>
                <a:gd name="connsiteY89" fmla="*/ 428625 h 5143500"/>
                <a:gd name="connsiteX90" fmla="*/ 5357813 w 6858000"/>
                <a:gd name="connsiteY90" fmla="*/ 1071563 h 5143500"/>
                <a:gd name="connsiteX91" fmla="*/ 6429375 w 6858000"/>
                <a:gd name="connsiteY91" fmla="*/ 4714875 h 5143500"/>
                <a:gd name="connsiteX92" fmla="*/ 5786438 w 6858000"/>
                <a:gd name="connsiteY92" fmla="*/ 4714875 h 5143500"/>
                <a:gd name="connsiteX93" fmla="*/ 5786438 w 6858000"/>
                <a:gd name="connsiteY93" fmla="*/ 4071938 h 5143500"/>
                <a:gd name="connsiteX94" fmla="*/ 6429375 w 6858000"/>
                <a:gd name="connsiteY94" fmla="*/ 4071938 h 5143500"/>
                <a:gd name="connsiteX95" fmla="*/ 6429375 w 6858000"/>
                <a:gd name="connsiteY95" fmla="*/ 4714875 h 5143500"/>
                <a:gd name="connsiteX96" fmla="*/ 6429375 w 6858000"/>
                <a:gd name="connsiteY96" fmla="*/ 1071563 h 5143500"/>
                <a:gd name="connsiteX97" fmla="*/ 5786438 w 6858000"/>
                <a:gd name="connsiteY97" fmla="*/ 1071563 h 5143500"/>
                <a:gd name="connsiteX98" fmla="*/ 5786438 w 6858000"/>
                <a:gd name="connsiteY98" fmla="*/ 428625 h 5143500"/>
                <a:gd name="connsiteX99" fmla="*/ 6429375 w 6858000"/>
                <a:gd name="connsiteY99" fmla="*/ 428625 h 5143500"/>
                <a:gd name="connsiteX100" fmla="*/ 6429375 w 6858000"/>
                <a:gd name="connsiteY100" fmla="*/ 1071563 h 51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6858000" h="5143500">
                  <a:moveTo>
                    <a:pt x="6643688" y="0"/>
                  </a:moveTo>
                  <a:lnTo>
                    <a:pt x="214313" y="0"/>
                  </a:lnTo>
                  <a:cubicBezTo>
                    <a:pt x="85725" y="0"/>
                    <a:pt x="0" y="85725"/>
                    <a:pt x="0" y="214313"/>
                  </a:cubicBezTo>
                  <a:lnTo>
                    <a:pt x="0" y="4929188"/>
                  </a:lnTo>
                  <a:cubicBezTo>
                    <a:pt x="0" y="5057775"/>
                    <a:pt x="85725" y="5143500"/>
                    <a:pt x="214313" y="5143500"/>
                  </a:cubicBezTo>
                  <a:lnTo>
                    <a:pt x="6643688" y="5143500"/>
                  </a:lnTo>
                  <a:cubicBezTo>
                    <a:pt x="6772275" y="5143500"/>
                    <a:pt x="6858000" y="5057775"/>
                    <a:pt x="6858000" y="4929188"/>
                  </a:cubicBezTo>
                  <a:lnTo>
                    <a:pt x="6858000" y="214313"/>
                  </a:lnTo>
                  <a:cubicBezTo>
                    <a:pt x="6858000" y="85725"/>
                    <a:pt x="6772275" y="0"/>
                    <a:pt x="6643688" y="0"/>
                  </a:cubicBezTo>
                  <a:close/>
                  <a:moveTo>
                    <a:pt x="3643313" y="428625"/>
                  </a:moveTo>
                  <a:lnTo>
                    <a:pt x="4286250" y="428625"/>
                  </a:lnTo>
                  <a:lnTo>
                    <a:pt x="4286250" y="1071563"/>
                  </a:lnTo>
                  <a:lnTo>
                    <a:pt x="3643313" y="1071563"/>
                  </a:lnTo>
                  <a:lnTo>
                    <a:pt x="3643313" y="428625"/>
                  </a:lnTo>
                  <a:close/>
                  <a:moveTo>
                    <a:pt x="1500188" y="428625"/>
                  </a:moveTo>
                  <a:lnTo>
                    <a:pt x="2143125" y="428625"/>
                  </a:lnTo>
                  <a:lnTo>
                    <a:pt x="2143125" y="1071563"/>
                  </a:lnTo>
                  <a:lnTo>
                    <a:pt x="1500188" y="1071563"/>
                  </a:lnTo>
                  <a:lnTo>
                    <a:pt x="1500188" y="428625"/>
                  </a:lnTo>
                  <a:close/>
                  <a:moveTo>
                    <a:pt x="1928813" y="3000375"/>
                  </a:moveTo>
                  <a:cubicBezTo>
                    <a:pt x="1843088" y="3000375"/>
                    <a:pt x="1757363" y="2957512"/>
                    <a:pt x="1735931" y="2871788"/>
                  </a:cubicBezTo>
                  <a:cubicBezTo>
                    <a:pt x="1693069" y="2786063"/>
                    <a:pt x="1714500" y="2700338"/>
                    <a:pt x="1778794" y="2636044"/>
                  </a:cubicBezTo>
                  <a:lnTo>
                    <a:pt x="2636044" y="1778794"/>
                  </a:lnTo>
                  <a:cubicBezTo>
                    <a:pt x="2657475" y="1757363"/>
                    <a:pt x="2678906" y="1735931"/>
                    <a:pt x="2700338" y="1735931"/>
                  </a:cubicBezTo>
                  <a:cubicBezTo>
                    <a:pt x="2743200" y="1714500"/>
                    <a:pt x="2807494" y="1714500"/>
                    <a:pt x="2871788" y="1735931"/>
                  </a:cubicBezTo>
                  <a:cubicBezTo>
                    <a:pt x="2914650" y="1757363"/>
                    <a:pt x="2957513" y="1800225"/>
                    <a:pt x="2978944" y="1843088"/>
                  </a:cubicBezTo>
                  <a:cubicBezTo>
                    <a:pt x="3000375" y="1864519"/>
                    <a:pt x="3000375" y="1907381"/>
                    <a:pt x="3000375" y="1928813"/>
                  </a:cubicBezTo>
                  <a:lnTo>
                    <a:pt x="3000375" y="3214688"/>
                  </a:lnTo>
                  <a:cubicBezTo>
                    <a:pt x="3000375" y="3343275"/>
                    <a:pt x="2914650" y="3429000"/>
                    <a:pt x="2786063" y="3429000"/>
                  </a:cubicBezTo>
                  <a:cubicBezTo>
                    <a:pt x="2657475" y="3429000"/>
                    <a:pt x="2571750" y="3343275"/>
                    <a:pt x="2571750" y="3214688"/>
                  </a:cubicBezTo>
                  <a:lnTo>
                    <a:pt x="2571750" y="3000375"/>
                  </a:lnTo>
                  <a:lnTo>
                    <a:pt x="1928813" y="3000375"/>
                  </a:lnTo>
                  <a:close/>
                  <a:moveTo>
                    <a:pt x="1071563" y="4714875"/>
                  </a:moveTo>
                  <a:lnTo>
                    <a:pt x="428625" y="4714875"/>
                  </a:lnTo>
                  <a:lnTo>
                    <a:pt x="428625" y="4071938"/>
                  </a:lnTo>
                  <a:lnTo>
                    <a:pt x="1071563" y="4071938"/>
                  </a:lnTo>
                  <a:lnTo>
                    <a:pt x="1071563" y="4714875"/>
                  </a:lnTo>
                  <a:close/>
                  <a:moveTo>
                    <a:pt x="1071563" y="1071563"/>
                  </a:moveTo>
                  <a:lnTo>
                    <a:pt x="428625" y="1071563"/>
                  </a:lnTo>
                  <a:lnTo>
                    <a:pt x="428625" y="428625"/>
                  </a:lnTo>
                  <a:lnTo>
                    <a:pt x="1071563" y="428625"/>
                  </a:lnTo>
                  <a:lnTo>
                    <a:pt x="1071563" y="1071563"/>
                  </a:lnTo>
                  <a:close/>
                  <a:moveTo>
                    <a:pt x="2143125" y="4714875"/>
                  </a:moveTo>
                  <a:lnTo>
                    <a:pt x="1500188" y="4714875"/>
                  </a:lnTo>
                  <a:lnTo>
                    <a:pt x="1500188" y="4071938"/>
                  </a:lnTo>
                  <a:lnTo>
                    <a:pt x="2143125" y="4071938"/>
                  </a:lnTo>
                  <a:lnTo>
                    <a:pt x="2143125" y="4714875"/>
                  </a:lnTo>
                  <a:close/>
                  <a:moveTo>
                    <a:pt x="3214688" y="4714875"/>
                  </a:moveTo>
                  <a:lnTo>
                    <a:pt x="2571750" y="4714875"/>
                  </a:lnTo>
                  <a:lnTo>
                    <a:pt x="2571750" y="4071938"/>
                  </a:lnTo>
                  <a:lnTo>
                    <a:pt x="3214688" y="4071938"/>
                  </a:lnTo>
                  <a:lnTo>
                    <a:pt x="3214688" y="4714875"/>
                  </a:lnTo>
                  <a:close/>
                  <a:moveTo>
                    <a:pt x="3214688" y="1071563"/>
                  </a:moveTo>
                  <a:lnTo>
                    <a:pt x="2571750" y="1071563"/>
                  </a:lnTo>
                  <a:lnTo>
                    <a:pt x="2571750" y="428625"/>
                  </a:lnTo>
                  <a:lnTo>
                    <a:pt x="3214688" y="428625"/>
                  </a:lnTo>
                  <a:lnTo>
                    <a:pt x="3214688" y="1071563"/>
                  </a:lnTo>
                  <a:close/>
                  <a:moveTo>
                    <a:pt x="4286250" y="4714875"/>
                  </a:moveTo>
                  <a:lnTo>
                    <a:pt x="3643313" y="4714875"/>
                  </a:lnTo>
                  <a:lnTo>
                    <a:pt x="3643313" y="4071938"/>
                  </a:lnTo>
                  <a:lnTo>
                    <a:pt x="4286250" y="4071938"/>
                  </a:lnTo>
                  <a:lnTo>
                    <a:pt x="4286250" y="4714875"/>
                  </a:lnTo>
                  <a:close/>
                  <a:moveTo>
                    <a:pt x="3921919" y="2721769"/>
                  </a:moveTo>
                  <a:cubicBezTo>
                    <a:pt x="3879056" y="2678906"/>
                    <a:pt x="3857625" y="2636044"/>
                    <a:pt x="3857625" y="2571750"/>
                  </a:cubicBezTo>
                  <a:lnTo>
                    <a:pt x="3857625" y="3214688"/>
                  </a:lnTo>
                  <a:cubicBezTo>
                    <a:pt x="3857625" y="3343275"/>
                    <a:pt x="3771900" y="3429000"/>
                    <a:pt x="3643313" y="3429000"/>
                  </a:cubicBezTo>
                  <a:cubicBezTo>
                    <a:pt x="3514725" y="3429000"/>
                    <a:pt x="3429000" y="3343275"/>
                    <a:pt x="3429000" y="3214688"/>
                  </a:cubicBezTo>
                  <a:lnTo>
                    <a:pt x="3429000" y="1928813"/>
                  </a:lnTo>
                  <a:cubicBezTo>
                    <a:pt x="3429000" y="1800225"/>
                    <a:pt x="3514725" y="1714500"/>
                    <a:pt x="3643313" y="1714500"/>
                  </a:cubicBezTo>
                  <a:cubicBezTo>
                    <a:pt x="3771900" y="1714500"/>
                    <a:pt x="3857625" y="1800225"/>
                    <a:pt x="3857625" y="1928813"/>
                  </a:cubicBezTo>
                  <a:lnTo>
                    <a:pt x="3857625" y="2571750"/>
                  </a:lnTo>
                  <a:cubicBezTo>
                    <a:pt x="3857625" y="2507456"/>
                    <a:pt x="3879056" y="2464594"/>
                    <a:pt x="3921919" y="2421731"/>
                  </a:cubicBezTo>
                  <a:lnTo>
                    <a:pt x="4564856" y="1778794"/>
                  </a:lnTo>
                  <a:cubicBezTo>
                    <a:pt x="4650582" y="1693069"/>
                    <a:pt x="4779169" y="1693069"/>
                    <a:pt x="4864894" y="1778794"/>
                  </a:cubicBezTo>
                  <a:cubicBezTo>
                    <a:pt x="4950619" y="1864519"/>
                    <a:pt x="4950619" y="1993106"/>
                    <a:pt x="4864894" y="2078831"/>
                  </a:cubicBezTo>
                  <a:lnTo>
                    <a:pt x="4371975" y="2571750"/>
                  </a:lnTo>
                  <a:lnTo>
                    <a:pt x="4864894" y="3064669"/>
                  </a:lnTo>
                  <a:cubicBezTo>
                    <a:pt x="4950619" y="3150394"/>
                    <a:pt x="4950619" y="3278981"/>
                    <a:pt x="4864894" y="3364707"/>
                  </a:cubicBezTo>
                  <a:cubicBezTo>
                    <a:pt x="4822031" y="3407569"/>
                    <a:pt x="4779169" y="3429000"/>
                    <a:pt x="4714875" y="3429000"/>
                  </a:cubicBezTo>
                  <a:cubicBezTo>
                    <a:pt x="4650582" y="3429000"/>
                    <a:pt x="4607719" y="3407569"/>
                    <a:pt x="4564856" y="3364707"/>
                  </a:cubicBezTo>
                  <a:lnTo>
                    <a:pt x="3921919" y="2721769"/>
                  </a:lnTo>
                  <a:close/>
                  <a:moveTo>
                    <a:pt x="5357813" y="4714875"/>
                  </a:moveTo>
                  <a:lnTo>
                    <a:pt x="4714875" y="4714875"/>
                  </a:lnTo>
                  <a:lnTo>
                    <a:pt x="4714875" y="4071938"/>
                  </a:lnTo>
                  <a:lnTo>
                    <a:pt x="5357813" y="4071938"/>
                  </a:lnTo>
                  <a:lnTo>
                    <a:pt x="5357813" y="4714875"/>
                  </a:lnTo>
                  <a:close/>
                  <a:moveTo>
                    <a:pt x="5357813" y="1071563"/>
                  </a:moveTo>
                  <a:lnTo>
                    <a:pt x="4714875" y="1071563"/>
                  </a:lnTo>
                  <a:lnTo>
                    <a:pt x="4714875" y="428625"/>
                  </a:lnTo>
                  <a:lnTo>
                    <a:pt x="5357813" y="428625"/>
                  </a:lnTo>
                  <a:lnTo>
                    <a:pt x="5357813" y="1071563"/>
                  </a:lnTo>
                  <a:close/>
                  <a:moveTo>
                    <a:pt x="6429375" y="4714875"/>
                  </a:moveTo>
                  <a:lnTo>
                    <a:pt x="5786438" y="4714875"/>
                  </a:lnTo>
                  <a:lnTo>
                    <a:pt x="5786438" y="4071938"/>
                  </a:lnTo>
                  <a:lnTo>
                    <a:pt x="6429375" y="4071938"/>
                  </a:lnTo>
                  <a:lnTo>
                    <a:pt x="6429375" y="4714875"/>
                  </a:lnTo>
                  <a:close/>
                  <a:moveTo>
                    <a:pt x="6429375" y="1071563"/>
                  </a:moveTo>
                  <a:lnTo>
                    <a:pt x="5786438" y="1071563"/>
                  </a:lnTo>
                  <a:lnTo>
                    <a:pt x="5786438" y="428625"/>
                  </a:lnTo>
                  <a:lnTo>
                    <a:pt x="6429375" y="428625"/>
                  </a:lnTo>
                  <a:lnTo>
                    <a:pt x="6429375" y="1071563"/>
                  </a:lnTo>
                  <a:close/>
                </a:path>
              </a:pathLst>
            </a:custGeom>
            <a:grpFill/>
            <a:ln w="214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A13EF04-3BD2-66B0-1B07-8485FA16BF63}"/>
                </a:ext>
              </a:extLst>
            </p:cNvPr>
            <p:cNvSpPr/>
            <p:nvPr/>
          </p:nvSpPr>
          <p:spPr>
            <a:xfrm>
              <a:off x="5110162" y="3300412"/>
              <a:ext cx="128587" cy="128587"/>
            </a:xfrm>
            <a:custGeom>
              <a:avLst/>
              <a:gdLst>
                <a:gd name="connsiteX0" fmla="*/ 128588 w 128587"/>
                <a:gd name="connsiteY0" fmla="*/ 0 h 128587"/>
                <a:gd name="connsiteX1" fmla="*/ 0 w 128587"/>
                <a:gd name="connsiteY1" fmla="*/ 128588 h 128587"/>
                <a:gd name="connsiteX2" fmla="*/ 128588 w 128587"/>
                <a:gd name="connsiteY2" fmla="*/ 128588 h 128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587" h="128587">
                  <a:moveTo>
                    <a:pt x="128588" y="0"/>
                  </a:moveTo>
                  <a:lnTo>
                    <a:pt x="0" y="128588"/>
                  </a:lnTo>
                  <a:lnTo>
                    <a:pt x="128588" y="128588"/>
                  </a:lnTo>
                  <a:close/>
                </a:path>
              </a:pathLst>
            </a:custGeom>
            <a:grpFill/>
            <a:ln w="21431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D"/>
            </a:p>
          </p:txBody>
        </p:sp>
      </p:grpSp>
      <p:sp>
        <p:nvSpPr>
          <p:cNvPr id="3" name="Google Shape;43;p2">
            <a:extLst>
              <a:ext uri="{FF2B5EF4-FFF2-40B4-BE49-F238E27FC236}">
                <a16:creationId xmlns:a16="http://schemas.microsoft.com/office/drawing/2014/main" id="{E7422947-E2E3-95CD-AE90-DE89AAE22062}"/>
              </a:ext>
            </a:extLst>
          </p:cNvPr>
          <p:cNvSpPr/>
          <p:nvPr/>
        </p:nvSpPr>
        <p:spPr>
          <a:xfrm>
            <a:off x="15670" y="6752157"/>
            <a:ext cx="822530" cy="90936"/>
          </a:xfrm>
          <a:custGeom>
            <a:avLst/>
            <a:gdLst/>
            <a:ahLst/>
            <a:cxnLst/>
            <a:rect l="l" t="t" r="r" b="b"/>
            <a:pathLst>
              <a:path w="3994439" h="441613" extrusionOk="0">
                <a:moveTo>
                  <a:pt x="2923526" y="292244"/>
                </a:moveTo>
                <a:cubicBezTo>
                  <a:pt x="2931536" y="292244"/>
                  <a:pt x="2938409" y="295112"/>
                  <a:pt x="2944146" y="300849"/>
                </a:cubicBezTo>
                <a:cubicBezTo>
                  <a:pt x="2949882" y="306586"/>
                  <a:pt x="2952750" y="313459"/>
                  <a:pt x="2952750" y="321468"/>
                </a:cubicBezTo>
                <a:cubicBezTo>
                  <a:pt x="2952750" y="326772"/>
                  <a:pt x="2951424" y="331643"/>
                  <a:pt x="2948773" y="336081"/>
                </a:cubicBezTo>
                <a:cubicBezTo>
                  <a:pt x="2946121" y="340518"/>
                  <a:pt x="2942603" y="344063"/>
                  <a:pt x="2938219" y="346715"/>
                </a:cubicBezTo>
                <a:cubicBezTo>
                  <a:pt x="2933836" y="349367"/>
                  <a:pt x="2928938" y="350693"/>
                  <a:pt x="2923526" y="350693"/>
                </a:cubicBezTo>
                <a:cubicBezTo>
                  <a:pt x="2915517" y="350693"/>
                  <a:pt x="2908643" y="347825"/>
                  <a:pt x="2902907" y="342088"/>
                </a:cubicBezTo>
                <a:cubicBezTo>
                  <a:pt x="2897170" y="336351"/>
                  <a:pt x="2894302" y="329478"/>
                  <a:pt x="2894302" y="321468"/>
                </a:cubicBezTo>
                <a:cubicBezTo>
                  <a:pt x="2894302" y="313459"/>
                  <a:pt x="2897170" y="306586"/>
                  <a:pt x="2902907" y="300849"/>
                </a:cubicBezTo>
                <a:cubicBezTo>
                  <a:pt x="2908643" y="295112"/>
                  <a:pt x="2915517" y="292244"/>
                  <a:pt x="2923526" y="292244"/>
                </a:cubicBezTo>
                <a:close/>
                <a:moveTo>
                  <a:pt x="3454112" y="129886"/>
                </a:moveTo>
                <a:cubicBezTo>
                  <a:pt x="3437010" y="129886"/>
                  <a:pt x="3422939" y="134324"/>
                  <a:pt x="3411899" y="143199"/>
                </a:cubicBezTo>
                <a:cubicBezTo>
                  <a:pt x="3400858" y="152075"/>
                  <a:pt x="3392687" y="163711"/>
                  <a:pt x="3387383" y="178106"/>
                </a:cubicBezTo>
                <a:cubicBezTo>
                  <a:pt x="3382079" y="192502"/>
                  <a:pt x="3379427" y="208034"/>
                  <a:pt x="3379427" y="224703"/>
                </a:cubicBezTo>
                <a:cubicBezTo>
                  <a:pt x="3379427" y="241372"/>
                  <a:pt x="3382079" y="256850"/>
                  <a:pt x="3387383" y="271137"/>
                </a:cubicBezTo>
                <a:cubicBezTo>
                  <a:pt x="3392687" y="285425"/>
                  <a:pt x="3400858" y="296952"/>
                  <a:pt x="3411899" y="305720"/>
                </a:cubicBezTo>
                <a:cubicBezTo>
                  <a:pt x="3422939" y="314487"/>
                  <a:pt x="3437010" y="318871"/>
                  <a:pt x="3454112" y="318871"/>
                </a:cubicBezTo>
                <a:cubicBezTo>
                  <a:pt x="3471214" y="318871"/>
                  <a:pt x="3485285" y="314487"/>
                  <a:pt x="3496325" y="305720"/>
                </a:cubicBezTo>
                <a:cubicBezTo>
                  <a:pt x="3507365" y="296952"/>
                  <a:pt x="3515537" y="285425"/>
                  <a:pt x="3520841" y="271137"/>
                </a:cubicBezTo>
                <a:cubicBezTo>
                  <a:pt x="3526145" y="256850"/>
                  <a:pt x="3528797" y="241372"/>
                  <a:pt x="3528797" y="224703"/>
                </a:cubicBezTo>
                <a:cubicBezTo>
                  <a:pt x="3528797" y="208034"/>
                  <a:pt x="3526145" y="192502"/>
                  <a:pt x="3520841" y="178106"/>
                </a:cubicBezTo>
                <a:cubicBezTo>
                  <a:pt x="3515537" y="163711"/>
                  <a:pt x="3507365" y="152075"/>
                  <a:pt x="3496325" y="143199"/>
                </a:cubicBezTo>
                <a:cubicBezTo>
                  <a:pt x="3485285" y="134324"/>
                  <a:pt x="3471214" y="129886"/>
                  <a:pt x="3454112" y="129886"/>
                </a:cubicBezTo>
                <a:close/>
                <a:moveTo>
                  <a:pt x="2415237" y="129886"/>
                </a:moveTo>
                <a:cubicBezTo>
                  <a:pt x="2399976" y="129886"/>
                  <a:pt x="2386798" y="133647"/>
                  <a:pt x="2375703" y="141170"/>
                </a:cubicBezTo>
                <a:cubicBezTo>
                  <a:pt x="2364609" y="148693"/>
                  <a:pt x="2356085" y="158461"/>
                  <a:pt x="2350132" y="170476"/>
                </a:cubicBezTo>
                <a:lnTo>
                  <a:pt x="2342553" y="203272"/>
                </a:lnTo>
                <a:lnTo>
                  <a:pt x="2483428" y="203272"/>
                </a:lnTo>
                <a:cubicBezTo>
                  <a:pt x="2483428" y="189201"/>
                  <a:pt x="2480640" y="176645"/>
                  <a:pt x="2475066" y="165605"/>
                </a:cubicBezTo>
                <a:cubicBezTo>
                  <a:pt x="2469492" y="154564"/>
                  <a:pt x="2461590" y="145851"/>
                  <a:pt x="2451362" y="139465"/>
                </a:cubicBezTo>
                <a:cubicBezTo>
                  <a:pt x="2441134" y="133079"/>
                  <a:pt x="2429092" y="129886"/>
                  <a:pt x="2415237" y="129886"/>
                </a:cubicBezTo>
                <a:close/>
                <a:moveTo>
                  <a:pt x="1962150" y="129886"/>
                </a:moveTo>
                <a:cubicBezTo>
                  <a:pt x="1946564" y="129886"/>
                  <a:pt x="1933467" y="133810"/>
                  <a:pt x="1922860" y="141657"/>
                </a:cubicBezTo>
                <a:cubicBezTo>
                  <a:pt x="1912252" y="149504"/>
                  <a:pt x="1904243" y="160436"/>
                  <a:pt x="1898831" y="174453"/>
                </a:cubicBezTo>
                <a:cubicBezTo>
                  <a:pt x="1893419" y="188470"/>
                  <a:pt x="1890713" y="204787"/>
                  <a:pt x="1890713" y="223404"/>
                </a:cubicBezTo>
                <a:cubicBezTo>
                  <a:pt x="1890713" y="242238"/>
                  <a:pt x="1893473" y="258825"/>
                  <a:pt x="1898993" y="273167"/>
                </a:cubicBezTo>
                <a:cubicBezTo>
                  <a:pt x="1904513" y="287509"/>
                  <a:pt x="1912577" y="298711"/>
                  <a:pt x="1923184" y="306775"/>
                </a:cubicBezTo>
                <a:cubicBezTo>
                  <a:pt x="1933792" y="314839"/>
                  <a:pt x="1946781" y="318871"/>
                  <a:pt x="1962150" y="318871"/>
                </a:cubicBezTo>
                <a:cubicBezTo>
                  <a:pt x="1978170" y="318871"/>
                  <a:pt x="1991564" y="314622"/>
                  <a:pt x="2002334" y="306126"/>
                </a:cubicBezTo>
                <a:cubicBezTo>
                  <a:pt x="2013104" y="297629"/>
                  <a:pt x="2021222" y="286156"/>
                  <a:pt x="2026688" y="271706"/>
                </a:cubicBezTo>
                <a:cubicBezTo>
                  <a:pt x="2032154" y="257256"/>
                  <a:pt x="2034887" y="241155"/>
                  <a:pt x="2034887" y="223404"/>
                </a:cubicBezTo>
                <a:cubicBezTo>
                  <a:pt x="2034887" y="205870"/>
                  <a:pt x="2032208" y="190040"/>
                  <a:pt x="2026850" y="175915"/>
                </a:cubicBezTo>
                <a:cubicBezTo>
                  <a:pt x="2021492" y="161789"/>
                  <a:pt x="2013429" y="150587"/>
                  <a:pt x="2002659" y="142306"/>
                </a:cubicBezTo>
                <a:cubicBezTo>
                  <a:pt x="1991889" y="134026"/>
                  <a:pt x="1978386" y="129886"/>
                  <a:pt x="1962150" y="129886"/>
                </a:cubicBezTo>
                <a:close/>
                <a:moveTo>
                  <a:pt x="1643712" y="129886"/>
                </a:moveTo>
                <a:cubicBezTo>
                  <a:pt x="1628451" y="129886"/>
                  <a:pt x="1615273" y="133647"/>
                  <a:pt x="1604178" y="141170"/>
                </a:cubicBezTo>
                <a:cubicBezTo>
                  <a:pt x="1593084" y="148693"/>
                  <a:pt x="1584560" y="158461"/>
                  <a:pt x="1578607" y="170476"/>
                </a:cubicBezTo>
                <a:lnTo>
                  <a:pt x="1571028" y="203272"/>
                </a:lnTo>
                <a:lnTo>
                  <a:pt x="1711903" y="203272"/>
                </a:lnTo>
                <a:cubicBezTo>
                  <a:pt x="1711903" y="189201"/>
                  <a:pt x="1709116" y="176645"/>
                  <a:pt x="1703541" y="165605"/>
                </a:cubicBezTo>
                <a:cubicBezTo>
                  <a:pt x="1697967" y="154564"/>
                  <a:pt x="1690066" y="145851"/>
                  <a:pt x="1679837" y="139465"/>
                </a:cubicBezTo>
                <a:cubicBezTo>
                  <a:pt x="1669608" y="133079"/>
                  <a:pt x="1657567" y="129886"/>
                  <a:pt x="1643712" y="129886"/>
                </a:cubicBezTo>
                <a:close/>
                <a:moveTo>
                  <a:pt x="1338913" y="129886"/>
                </a:moveTo>
                <a:cubicBezTo>
                  <a:pt x="1323651" y="129886"/>
                  <a:pt x="1310473" y="133647"/>
                  <a:pt x="1299378" y="141170"/>
                </a:cubicBezTo>
                <a:cubicBezTo>
                  <a:pt x="1288284" y="148693"/>
                  <a:pt x="1279760" y="158461"/>
                  <a:pt x="1273807" y="170476"/>
                </a:cubicBezTo>
                <a:lnTo>
                  <a:pt x="1266228" y="203272"/>
                </a:lnTo>
                <a:lnTo>
                  <a:pt x="1407103" y="203272"/>
                </a:lnTo>
                <a:cubicBezTo>
                  <a:pt x="1407103" y="189201"/>
                  <a:pt x="1404316" y="176645"/>
                  <a:pt x="1398741" y="165605"/>
                </a:cubicBezTo>
                <a:cubicBezTo>
                  <a:pt x="1393167" y="154564"/>
                  <a:pt x="1385266" y="145851"/>
                  <a:pt x="1375037" y="139465"/>
                </a:cubicBezTo>
                <a:cubicBezTo>
                  <a:pt x="1364809" y="133079"/>
                  <a:pt x="1352767" y="129886"/>
                  <a:pt x="1338913" y="129886"/>
                </a:cubicBezTo>
                <a:close/>
                <a:moveTo>
                  <a:pt x="423430" y="129886"/>
                </a:moveTo>
                <a:cubicBezTo>
                  <a:pt x="407844" y="129886"/>
                  <a:pt x="394747" y="133810"/>
                  <a:pt x="384140" y="141657"/>
                </a:cubicBezTo>
                <a:cubicBezTo>
                  <a:pt x="373532" y="149504"/>
                  <a:pt x="365522" y="160436"/>
                  <a:pt x="360111" y="174453"/>
                </a:cubicBezTo>
                <a:cubicBezTo>
                  <a:pt x="354699" y="188470"/>
                  <a:pt x="351993" y="204787"/>
                  <a:pt x="351993" y="223404"/>
                </a:cubicBezTo>
                <a:cubicBezTo>
                  <a:pt x="351993" y="242238"/>
                  <a:pt x="354753" y="258825"/>
                  <a:pt x="360273" y="273167"/>
                </a:cubicBezTo>
                <a:cubicBezTo>
                  <a:pt x="365793" y="287509"/>
                  <a:pt x="373857" y="298711"/>
                  <a:pt x="384464" y="306775"/>
                </a:cubicBezTo>
                <a:cubicBezTo>
                  <a:pt x="395072" y="314839"/>
                  <a:pt x="408060" y="318871"/>
                  <a:pt x="423430" y="318871"/>
                </a:cubicBezTo>
                <a:cubicBezTo>
                  <a:pt x="439449" y="318871"/>
                  <a:pt x="452844" y="314622"/>
                  <a:pt x="463614" y="306126"/>
                </a:cubicBezTo>
                <a:cubicBezTo>
                  <a:pt x="474383" y="297629"/>
                  <a:pt x="482501" y="286156"/>
                  <a:pt x="487967" y="271706"/>
                </a:cubicBezTo>
                <a:cubicBezTo>
                  <a:pt x="493433" y="257256"/>
                  <a:pt x="496166" y="241155"/>
                  <a:pt x="496166" y="223404"/>
                </a:cubicBezTo>
                <a:cubicBezTo>
                  <a:pt x="496166" y="205870"/>
                  <a:pt x="493488" y="190040"/>
                  <a:pt x="488130" y="175915"/>
                </a:cubicBezTo>
                <a:cubicBezTo>
                  <a:pt x="482772" y="161789"/>
                  <a:pt x="474708" y="150587"/>
                  <a:pt x="463938" y="142306"/>
                </a:cubicBezTo>
                <a:cubicBezTo>
                  <a:pt x="453169" y="134026"/>
                  <a:pt x="439666" y="129886"/>
                  <a:pt x="423430" y="129886"/>
                </a:cubicBezTo>
                <a:close/>
                <a:moveTo>
                  <a:pt x="109105" y="129886"/>
                </a:moveTo>
                <a:cubicBezTo>
                  <a:pt x="93519" y="129886"/>
                  <a:pt x="80422" y="133810"/>
                  <a:pt x="69814" y="141657"/>
                </a:cubicBezTo>
                <a:cubicBezTo>
                  <a:pt x="59207" y="149504"/>
                  <a:pt x="51197" y="160436"/>
                  <a:pt x="45785" y="174453"/>
                </a:cubicBezTo>
                <a:cubicBezTo>
                  <a:pt x="40374" y="188470"/>
                  <a:pt x="37667" y="204787"/>
                  <a:pt x="37667" y="223404"/>
                </a:cubicBezTo>
                <a:cubicBezTo>
                  <a:pt x="37667" y="242238"/>
                  <a:pt x="40428" y="258825"/>
                  <a:pt x="45948" y="273167"/>
                </a:cubicBezTo>
                <a:cubicBezTo>
                  <a:pt x="51468" y="287509"/>
                  <a:pt x="59532" y="298711"/>
                  <a:pt x="70139" y="306775"/>
                </a:cubicBezTo>
                <a:cubicBezTo>
                  <a:pt x="80746" y="314839"/>
                  <a:pt x="93735" y="318871"/>
                  <a:pt x="109105" y="318871"/>
                </a:cubicBezTo>
                <a:cubicBezTo>
                  <a:pt x="125124" y="318871"/>
                  <a:pt x="138519" y="314622"/>
                  <a:pt x="149289" y="306126"/>
                </a:cubicBezTo>
                <a:cubicBezTo>
                  <a:pt x="160058" y="297629"/>
                  <a:pt x="168176" y="286156"/>
                  <a:pt x="173642" y="271706"/>
                </a:cubicBezTo>
                <a:cubicBezTo>
                  <a:pt x="179108" y="257256"/>
                  <a:pt x="181841" y="241155"/>
                  <a:pt x="181841" y="223404"/>
                </a:cubicBezTo>
                <a:cubicBezTo>
                  <a:pt x="181841" y="205870"/>
                  <a:pt x="179162" y="190040"/>
                  <a:pt x="173805" y="175915"/>
                </a:cubicBezTo>
                <a:cubicBezTo>
                  <a:pt x="168447" y="161789"/>
                  <a:pt x="160383" y="150587"/>
                  <a:pt x="149613" y="142306"/>
                </a:cubicBezTo>
                <a:cubicBezTo>
                  <a:pt x="138844" y="134026"/>
                  <a:pt x="125341" y="129886"/>
                  <a:pt x="109105" y="129886"/>
                </a:cubicBezTo>
                <a:close/>
                <a:moveTo>
                  <a:pt x="2171701" y="98713"/>
                </a:moveTo>
                <a:lnTo>
                  <a:pt x="2210017" y="98713"/>
                </a:lnTo>
                <a:lnTo>
                  <a:pt x="2210017" y="348095"/>
                </a:lnTo>
                <a:lnTo>
                  <a:pt x="2171701" y="348095"/>
                </a:lnTo>
                <a:close/>
                <a:moveTo>
                  <a:pt x="3774282" y="95466"/>
                </a:moveTo>
                <a:cubicBezTo>
                  <a:pt x="3790734" y="95466"/>
                  <a:pt x="3804453" y="99173"/>
                  <a:pt x="3815440" y="106588"/>
                </a:cubicBezTo>
                <a:cubicBezTo>
                  <a:pt x="3826426" y="114002"/>
                  <a:pt x="3835004" y="124366"/>
                  <a:pt x="3841173" y="137679"/>
                </a:cubicBezTo>
                <a:lnTo>
                  <a:pt x="3843771" y="137679"/>
                </a:lnTo>
                <a:cubicBezTo>
                  <a:pt x="3850157" y="124799"/>
                  <a:pt x="3859736" y="114543"/>
                  <a:pt x="3872508" y="106912"/>
                </a:cubicBezTo>
                <a:cubicBezTo>
                  <a:pt x="3885281" y="99282"/>
                  <a:pt x="3900596" y="95466"/>
                  <a:pt x="3918456" y="95466"/>
                </a:cubicBezTo>
                <a:cubicBezTo>
                  <a:pt x="3940753" y="95466"/>
                  <a:pt x="3958991" y="102420"/>
                  <a:pt x="3973170" y="116329"/>
                </a:cubicBezTo>
                <a:cubicBezTo>
                  <a:pt x="3987350" y="130238"/>
                  <a:pt x="3994439" y="151858"/>
                  <a:pt x="3994439" y="181191"/>
                </a:cubicBezTo>
                <a:lnTo>
                  <a:pt x="3994439" y="348095"/>
                </a:lnTo>
                <a:lnTo>
                  <a:pt x="3956123" y="348095"/>
                </a:lnTo>
                <a:lnTo>
                  <a:pt x="3956123" y="181191"/>
                </a:lnTo>
                <a:cubicBezTo>
                  <a:pt x="3956123" y="162791"/>
                  <a:pt x="3951089" y="149640"/>
                  <a:pt x="3941024" y="141738"/>
                </a:cubicBezTo>
                <a:cubicBezTo>
                  <a:pt x="3930957" y="133837"/>
                  <a:pt x="3919105" y="129886"/>
                  <a:pt x="3905467" y="129886"/>
                </a:cubicBezTo>
                <a:cubicBezTo>
                  <a:pt x="3887932" y="129886"/>
                  <a:pt x="3874349" y="135163"/>
                  <a:pt x="3864715" y="145716"/>
                </a:cubicBezTo>
                <a:cubicBezTo>
                  <a:pt x="3855082" y="156269"/>
                  <a:pt x="3850265" y="169610"/>
                  <a:pt x="3850265" y="185737"/>
                </a:cubicBezTo>
                <a:lnTo>
                  <a:pt x="3850265" y="348095"/>
                </a:lnTo>
                <a:lnTo>
                  <a:pt x="3811299" y="348095"/>
                </a:lnTo>
                <a:lnTo>
                  <a:pt x="3811299" y="177295"/>
                </a:lnTo>
                <a:cubicBezTo>
                  <a:pt x="3811299" y="163115"/>
                  <a:pt x="3806699" y="151669"/>
                  <a:pt x="3797499" y="142956"/>
                </a:cubicBezTo>
                <a:cubicBezTo>
                  <a:pt x="3788299" y="134243"/>
                  <a:pt x="3776447" y="129886"/>
                  <a:pt x="3761943" y="129886"/>
                </a:cubicBezTo>
                <a:cubicBezTo>
                  <a:pt x="3751985" y="129886"/>
                  <a:pt x="3742703" y="132538"/>
                  <a:pt x="3734098" y="137842"/>
                </a:cubicBezTo>
                <a:cubicBezTo>
                  <a:pt x="3725493" y="143145"/>
                  <a:pt x="3718566" y="150478"/>
                  <a:pt x="3713316" y="159841"/>
                </a:cubicBezTo>
                <a:cubicBezTo>
                  <a:pt x="3708067" y="169204"/>
                  <a:pt x="3705442" y="180001"/>
                  <a:pt x="3705442" y="192232"/>
                </a:cubicBezTo>
                <a:lnTo>
                  <a:pt x="3705442" y="348095"/>
                </a:lnTo>
                <a:lnTo>
                  <a:pt x="3667125" y="348095"/>
                </a:lnTo>
                <a:lnTo>
                  <a:pt x="3667125" y="98713"/>
                </a:lnTo>
                <a:lnTo>
                  <a:pt x="3704143" y="98713"/>
                </a:lnTo>
                <a:lnTo>
                  <a:pt x="3704143" y="137679"/>
                </a:lnTo>
                <a:lnTo>
                  <a:pt x="3707390" y="137679"/>
                </a:lnTo>
                <a:cubicBezTo>
                  <a:pt x="3712586" y="124366"/>
                  <a:pt x="3720974" y="114002"/>
                  <a:pt x="3732556" y="106588"/>
                </a:cubicBezTo>
                <a:cubicBezTo>
                  <a:pt x="3744138" y="99173"/>
                  <a:pt x="3758046" y="95466"/>
                  <a:pt x="3774282" y="95466"/>
                </a:cubicBezTo>
                <a:close/>
                <a:moveTo>
                  <a:pt x="3454112" y="95466"/>
                </a:moveTo>
                <a:cubicBezTo>
                  <a:pt x="3476626" y="95466"/>
                  <a:pt x="3496352" y="100824"/>
                  <a:pt x="3513291" y="111540"/>
                </a:cubicBezTo>
                <a:cubicBezTo>
                  <a:pt x="3530231" y="122255"/>
                  <a:pt x="3543436" y="137300"/>
                  <a:pt x="3552907" y="156675"/>
                </a:cubicBezTo>
                <a:cubicBezTo>
                  <a:pt x="3562378" y="176050"/>
                  <a:pt x="3567113" y="198726"/>
                  <a:pt x="3567113" y="224703"/>
                </a:cubicBezTo>
                <a:cubicBezTo>
                  <a:pt x="3567113" y="250464"/>
                  <a:pt x="3562378" y="272978"/>
                  <a:pt x="3552907" y="292244"/>
                </a:cubicBezTo>
                <a:cubicBezTo>
                  <a:pt x="3543436" y="311510"/>
                  <a:pt x="3530231" y="326502"/>
                  <a:pt x="3513291" y="337217"/>
                </a:cubicBezTo>
                <a:cubicBezTo>
                  <a:pt x="3496352" y="347933"/>
                  <a:pt x="3476626" y="353291"/>
                  <a:pt x="3454112" y="353291"/>
                </a:cubicBezTo>
                <a:cubicBezTo>
                  <a:pt x="3431598" y="353291"/>
                  <a:pt x="3411872" y="347933"/>
                  <a:pt x="3394932" y="337217"/>
                </a:cubicBezTo>
                <a:cubicBezTo>
                  <a:pt x="3377993" y="326502"/>
                  <a:pt x="3364788" y="311510"/>
                  <a:pt x="3355317" y="292244"/>
                </a:cubicBezTo>
                <a:cubicBezTo>
                  <a:pt x="3345846" y="272978"/>
                  <a:pt x="3341111" y="250464"/>
                  <a:pt x="3341111" y="224703"/>
                </a:cubicBezTo>
                <a:cubicBezTo>
                  <a:pt x="3341111" y="198726"/>
                  <a:pt x="3345846" y="176050"/>
                  <a:pt x="3355317" y="156675"/>
                </a:cubicBezTo>
                <a:cubicBezTo>
                  <a:pt x="3364788" y="137300"/>
                  <a:pt x="3377993" y="122255"/>
                  <a:pt x="3394932" y="111540"/>
                </a:cubicBezTo>
                <a:cubicBezTo>
                  <a:pt x="3411872" y="100824"/>
                  <a:pt x="3431598" y="95466"/>
                  <a:pt x="3454112" y="95466"/>
                </a:cubicBezTo>
                <a:close/>
                <a:moveTo>
                  <a:pt x="3158187" y="95466"/>
                </a:moveTo>
                <a:cubicBezTo>
                  <a:pt x="3175722" y="95466"/>
                  <a:pt x="3191525" y="98713"/>
                  <a:pt x="3205596" y="105208"/>
                </a:cubicBezTo>
                <a:cubicBezTo>
                  <a:pt x="3219667" y="111702"/>
                  <a:pt x="3231194" y="120794"/>
                  <a:pt x="3240178" y="132484"/>
                </a:cubicBezTo>
                <a:cubicBezTo>
                  <a:pt x="3249162" y="144174"/>
                  <a:pt x="3254736" y="157812"/>
                  <a:pt x="3256901" y="173398"/>
                </a:cubicBezTo>
                <a:lnTo>
                  <a:pt x="3218585" y="173398"/>
                </a:lnTo>
                <a:cubicBezTo>
                  <a:pt x="3215662" y="162033"/>
                  <a:pt x="3209195" y="151940"/>
                  <a:pt x="3199183" y="143118"/>
                </a:cubicBezTo>
                <a:cubicBezTo>
                  <a:pt x="3189171" y="134297"/>
                  <a:pt x="3175722" y="129886"/>
                  <a:pt x="3158837" y="129886"/>
                </a:cubicBezTo>
                <a:cubicBezTo>
                  <a:pt x="3143900" y="129886"/>
                  <a:pt x="3130830" y="133756"/>
                  <a:pt x="3119627" y="141495"/>
                </a:cubicBezTo>
                <a:cubicBezTo>
                  <a:pt x="3108425" y="149234"/>
                  <a:pt x="3099712" y="160112"/>
                  <a:pt x="3093488" y="174129"/>
                </a:cubicBezTo>
                <a:cubicBezTo>
                  <a:pt x="3087264" y="188145"/>
                  <a:pt x="3084152" y="204571"/>
                  <a:pt x="3084152" y="223404"/>
                </a:cubicBezTo>
                <a:cubicBezTo>
                  <a:pt x="3084152" y="242671"/>
                  <a:pt x="3087210" y="259448"/>
                  <a:pt x="3093325" y="273735"/>
                </a:cubicBezTo>
                <a:cubicBezTo>
                  <a:pt x="3099441" y="288023"/>
                  <a:pt x="3108100" y="299117"/>
                  <a:pt x="3119303" y="307019"/>
                </a:cubicBezTo>
                <a:cubicBezTo>
                  <a:pt x="3130505" y="314920"/>
                  <a:pt x="3143683" y="318871"/>
                  <a:pt x="3158837" y="318871"/>
                </a:cubicBezTo>
                <a:cubicBezTo>
                  <a:pt x="3168795" y="318871"/>
                  <a:pt x="3177833" y="317139"/>
                  <a:pt x="3185951" y="313675"/>
                </a:cubicBezTo>
                <a:cubicBezTo>
                  <a:pt x="3194069" y="310212"/>
                  <a:pt x="3200942" y="305233"/>
                  <a:pt x="3206570" y="298738"/>
                </a:cubicBezTo>
                <a:cubicBezTo>
                  <a:pt x="3212198" y="292244"/>
                  <a:pt x="3216203" y="284451"/>
                  <a:pt x="3218585" y="275359"/>
                </a:cubicBezTo>
                <a:lnTo>
                  <a:pt x="3256901" y="275359"/>
                </a:lnTo>
                <a:cubicBezTo>
                  <a:pt x="3254736" y="290079"/>
                  <a:pt x="3249406" y="303311"/>
                  <a:pt x="3240909" y="315055"/>
                </a:cubicBezTo>
                <a:cubicBezTo>
                  <a:pt x="3232412" y="326799"/>
                  <a:pt x="3221209" y="336108"/>
                  <a:pt x="3207301" y="342981"/>
                </a:cubicBezTo>
                <a:cubicBezTo>
                  <a:pt x="3193392" y="349854"/>
                  <a:pt x="3177237" y="353291"/>
                  <a:pt x="3158837" y="353291"/>
                </a:cubicBezTo>
                <a:cubicBezTo>
                  <a:pt x="3135457" y="353291"/>
                  <a:pt x="3115325" y="347770"/>
                  <a:pt x="3098440" y="336730"/>
                </a:cubicBezTo>
                <a:cubicBezTo>
                  <a:pt x="3081555" y="325690"/>
                  <a:pt x="3068566" y="310482"/>
                  <a:pt x="3059474" y="291108"/>
                </a:cubicBezTo>
                <a:cubicBezTo>
                  <a:pt x="3050382" y="271733"/>
                  <a:pt x="3045836" y="249598"/>
                  <a:pt x="3045836" y="224703"/>
                </a:cubicBezTo>
                <a:cubicBezTo>
                  <a:pt x="3045836" y="199375"/>
                  <a:pt x="3050517" y="176997"/>
                  <a:pt x="3059880" y="157568"/>
                </a:cubicBezTo>
                <a:cubicBezTo>
                  <a:pt x="3069242" y="138139"/>
                  <a:pt x="3082339" y="122932"/>
                  <a:pt x="3099170" y="111945"/>
                </a:cubicBezTo>
                <a:cubicBezTo>
                  <a:pt x="3116001" y="100959"/>
                  <a:pt x="3135674" y="95466"/>
                  <a:pt x="3158187" y="95466"/>
                </a:cubicBezTo>
                <a:close/>
                <a:moveTo>
                  <a:pt x="2707698" y="95466"/>
                </a:moveTo>
                <a:cubicBezTo>
                  <a:pt x="2732377" y="95466"/>
                  <a:pt x="2751778" y="100878"/>
                  <a:pt x="2765904" y="111702"/>
                </a:cubicBezTo>
                <a:cubicBezTo>
                  <a:pt x="2780029" y="122526"/>
                  <a:pt x="2790068" y="136813"/>
                  <a:pt x="2796021" y="154564"/>
                </a:cubicBezTo>
                <a:lnTo>
                  <a:pt x="2761601" y="164306"/>
                </a:lnTo>
                <a:cubicBezTo>
                  <a:pt x="2759436" y="158569"/>
                  <a:pt x="2756270" y="152968"/>
                  <a:pt x="2752103" y="147502"/>
                </a:cubicBezTo>
                <a:cubicBezTo>
                  <a:pt x="2747936" y="142036"/>
                  <a:pt x="2742281" y="137517"/>
                  <a:pt x="2735137" y="133945"/>
                </a:cubicBezTo>
                <a:cubicBezTo>
                  <a:pt x="2727993" y="130373"/>
                  <a:pt x="2718847" y="128587"/>
                  <a:pt x="2707698" y="128587"/>
                </a:cubicBezTo>
                <a:cubicBezTo>
                  <a:pt x="2692437" y="128587"/>
                  <a:pt x="2679746" y="132078"/>
                  <a:pt x="2669625" y="139059"/>
                </a:cubicBezTo>
                <a:cubicBezTo>
                  <a:pt x="2659505" y="146041"/>
                  <a:pt x="2654445" y="154889"/>
                  <a:pt x="2654445" y="165605"/>
                </a:cubicBezTo>
                <a:cubicBezTo>
                  <a:pt x="2654445" y="175130"/>
                  <a:pt x="2657908" y="182652"/>
                  <a:pt x="2664836" y="188173"/>
                </a:cubicBezTo>
                <a:cubicBezTo>
                  <a:pt x="2671763" y="193693"/>
                  <a:pt x="2682587" y="198293"/>
                  <a:pt x="2697307" y="201973"/>
                </a:cubicBezTo>
                <a:lnTo>
                  <a:pt x="2734325" y="211065"/>
                </a:lnTo>
                <a:cubicBezTo>
                  <a:pt x="2756622" y="216477"/>
                  <a:pt x="2773237" y="224730"/>
                  <a:pt x="2784169" y="235825"/>
                </a:cubicBezTo>
                <a:cubicBezTo>
                  <a:pt x="2795101" y="246919"/>
                  <a:pt x="2800567" y="261180"/>
                  <a:pt x="2800567" y="278606"/>
                </a:cubicBezTo>
                <a:cubicBezTo>
                  <a:pt x="2800567" y="292893"/>
                  <a:pt x="2796481" y="305666"/>
                  <a:pt x="2788309" y="316922"/>
                </a:cubicBezTo>
                <a:cubicBezTo>
                  <a:pt x="2780137" y="328179"/>
                  <a:pt x="2768745" y="337055"/>
                  <a:pt x="2754132" y="343549"/>
                </a:cubicBezTo>
                <a:cubicBezTo>
                  <a:pt x="2739520" y="350043"/>
                  <a:pt x="2722527" y="353291"/>
                  <a:pt x="2703152" y="353291"/>
                </a:cubicBezTo>
                <a:cubicBezTo>
                  <a:pt x="2677716" y="353291"/>
                  <a:pt x="2656664" y="347770"/>
                  <a:pt x="2639995" y="336730"/>
                </a:cubicBezTo>
                <a:cubicBezTo>
                  <a:pt x="2623326" y="325690"/>
                  <a:pt x="2612773" y="309562"/>
                  <a:pt x="2608335" y="288347"/>
                </a:cubicBezTo>
                <a:lnTo>
                  <a:pt x="2644703" y="279255"/>
                </a:lnTo>
                <a:cubicBezTo>
                  <a:pt x="2648167" y="292677"/>
                  <a:pt x="2654743" y="302743"/>
                  <a:pt x="2664430" y="309454"/>
                </a:cubicBezTo>
                <a:cubicBezTo>
                  <a:pt x="2674117" y="316165"/>
                  <a:pt x="2686808" y="319520"/>
                  <a:pt x="2702503" y="319520"/>
                </a:cubicBezTo>
                <a:cubicBezTo>
                  <a:pt x="2720362" y="319520"/>
                  <a:pt x="2734569" y="315705"/>
                  <a:pt x="2745122" y="308074"/>
                </a:cubicBezTo>
                <a:cubicBezTo>
                  <a:pt x="2755675" y="300443"/>
                  <a:pt x="2760952" y="291270"/>
                  <a:pt x="2760952" y="280554"/>
                </a:cubicBezTo>
                <a:cubicBezTo>
                  <a:pt x="2760952" y="271895"/>
                  <a:pt x="2757921" y="264616"/>
                  <a:pt x="2751860" y="258717"/>
                </a:cubicBezTo>
                <a:cubicBezTo>
                  <a:pt x="2745798" y="252818"/>
                  <a:pt x="2736490" y="248407"/>
                  <a:pt x="2723934" y="245485"/>
                </a:cubicBezTo>
                <a:lnTo>
                  <a:pt x="2682370" y="235743"/>
                </a:lnTo>
                <a:cubicBezTo>
                  <a:pt x="2659532" y="230332"/>
                  <a:pt x="2642782" y="221916"/>
                  <a:pt x="2632120" y="210497"/>
                </a:cubicBezTo>
                <a:cubicBezTo>
                  <a:pt x="2621459" y="199078"/>
                  <a:pt x="2616128" y="184763"/>
                  <a:pt x="2616128" y="167553"/>
                </a:cubicBezTo>
                <a:cubicBezTo>
                  <a:pt x="2616128" y="153482"/>
                  <a:pt x="2620106" y="141035"/>
                  <a:pt x="2628062" y="130211"/>
                </a:cubicBezTo>
                <a:cubicBezTo>
                  <a:pt x="2636017" y="119387"/>
                  <a:pt x="2646895" y="110890"/>
                  <a:pt x="2660695" y="104721"/>
                </a:cubicBezTo>
                <a:cubicBezTo>
                  <a:pt x="2674496" y="98551"/>
                  <a:pt x="2690163" y="95466"/>
                  <a:pt x="2707698" y="95466"/>
                </a:cubicBezTo>
                <a:close/>
                <a:moveTo>
                  <a:pt x="2415237" y="95466"/>
                </a:moveTo>
                <a:cubicBezTo>
                  <a:pt x="2428226" y="95466"/>
                  <a:pt x="2441052" y="97631"/>
                  <a:pt x="2453716" y="101960"/>
                </a:cubicBezTo>
                <a:cubicBezTo>
                  <a:pt x="2466380" y="106290"/>
                  <a:pt x="2477907" y="113298"/>
                  <a:pt x="2488298" y="122986"/>
                </a:cubicBezTo>
                <a:cubicBezTo>
                  <a:pt x="2498689" y="132673"/>
                  <a:pt x="2506970" y="145472"/>
                  <a:pt x="2513139" y="161383"/>
                </a:cubicBezTo>
                <a:cubicBezTo>
                  <a:pt x="2519309" y="177295"/>
                  <a:pt x="2522394" y="196886"/>
                  <a:pt x="2522394" y="220157"/>
                </a:cubicBezTo>
                <a:lnTo>
                  <a:pt x="2522394" y="236393"/>
                </a:lnTo>
                <a:lnTo>
                  <a:pt x="2341691" y="236393"/>
                </a:lnTo>
                <a:lnTo>
                  <a:pt x="2343658" y="257276"/>
                </a:lnTo>
                <a:cubicBezTo>
                  <a:pt x="2345295" y="265245"/>
                  <a:pt x="2347751" y="272490"/>
                  <a:pt x="2351025" y="279012"/>
                </a:cubicBezTo>
                <a:cubicBezTo>
                  <a:pt x="2357573" y="292055"/>
                  <a:pt x="2366692" y="301958"/>
                  <a:pt x="2378382" y="308723"/>
                </a:cubicBezTo>
                <a:cubicBezTo>
                  <a:pt x="2390072" y="315488"/>
                  <a:pt x="2403656" y="318871"/>
                  <a:pt x="2419134" y="318871"/>
                </a:cubicBezTo>
                <a:cubicBezTo>
                  <a:pt x="2429200" y="318871"/>
                  <a:pt x="2438319" y="317437"/>
                  <a:pt x="2446491" y="314568"/>
                </a:cubicBezTo>
                <a:cubicBezTo>
                  <a:pt x="2454663" y="311700"/>
                  <a:pt x="2461726" y="307370"/>
                  <a:pt x="2467679" y="301580"/>
                </a:cubicBezTo>
                <a:cubicBezTo>
                  <a:pt x="2473632" y="295789"/>
                  <a:pt x="2478232" y="288564"/>
                  <a:pt x="2481479" y="279905"/>
                </a:cubicBezTo>
                <a:lnTo>
                  <a:pt x="2518497" y="290296"/>
                </a:lnTo>
                <a:cubicBezTo>
                  <a:pt x="2514601" y="302851"/>
                  <a:pt x="2508052" y="313865"/>
                  <a:pt x="2498852" y="323336"/>
                </a:cubicBezTo>
                <a:cubicBezTo>
                  <a:pt x="2489652" y="332806"/>
                  <a:pt x="2478286" y="340167"/>
                  <a:pt x="2464757" y="345416"/>
                </a:cubicBezTo>
                <a:cubicBezTo>
                  <a:pt x="2451227" y="350666"/>
                  <a:pt x="2436019" y="353291"/>
                  <a:pt x="2419134" y="353291"/>
                </a:cubicBezTo>
                <a:cubicBezTo>
                  <a:pt x="2395105" y="353291"/>
                  <a:pt x="2374404" y="347960"/>
                  <a:pt x="2357032" y="337298"/>
                </a:cubicBezTo>
                <a:cubicBezTo>
                  <a:pt x="2339660" y="326637"/>
                  <a:pt x="2326292" y="311700"/>
                  <a:pt x="2316930" y="292488"/>
                </a:cubicBezTo>
                <a:cubicBezTo>
                  <a:pt x="2307567" y="273275"/>
                  <a:pt x="2302886" y="250897"/>
                  <a:pt x="2302886" y="225353"/>
                </a:cubicBezTo>
                <a:cubicBezTo>
                  <a:pt x="2302886" y="199808"/>
                  <a:pt x="2307567" y="177268"/>
                  <a:pt x="2316930" y="157730"/>
                </a:cubicBezTo>
                <a:cubicBezTo>
                  <a:pt x="2326292" y="138193"/>
                  <a:pt x="2339389" y="122932"/>
                  <a:pt x="2356220" y="111945"/>
                </a:cubicBezTo>
                <a:cubicBezTo>
                  <a:pt x="2373051" y="100959"/>
                  <a:pt x="2392724" y="95466"/>
                  <a:pt x="2415237" y="95466"/>
                </a:cubicBezTo>
                <a:close/>
                <a:moveTo>
                  <a:pt x="1643712" y="95466"/>
                </a:moveTo>
                <a:cubicBezTo>
                  <a:pt x="1656701" y="95466"/>
                  <a:pt x="1669527" y="97631"/>
                  <a:pt x="1682191" y="101960"/>
                </a:cubicBezTo>
                <a:cubicBezTo>
                  <a:pt x="1694855" y="106290"/>
                  <a:pt x="1706382" y="113298"/>
                  <a:pt x="1716773" y="122986"/>
                </a:cubicBezTo>
                <a:cubicBezTo>
                  <a:pt x="1727164" y="132673"/>
                  <a:pt x="1735444" y="145472"/>
                  <a:pt x="1741614" y="161383"/>
                </a:cubicBezTo>
                <a:cubicBezTo>
                  <a:pt x="1747784" y="177295"/>
                  <a:pt x="1750869" y="196886"/>
                  <a:pt x="1750869" y="220157"/>
                </a:cubicBezTo>
                <a:lnTo>
                  <a:pt x="1750869" y="236393"/>
                </a:lnTo>
                <a:lnTo>
                  <a:pt x="1570166" y="236393"/>
                </a:lnTo>
                <a:lnTo>
                  <a:pt x="1572133" y="257276"/>
                </a:lnTo>
                <a:cubicBezTo>
                  <a:pt x="1573770" y="265245"/>
                  <a:pt x="1576226" y="272490"/>
                  <a:pt x="1579500" y="279012"/>
                </a:cubicBezTo>
                <a:cubicBezTo>
                  <a:pt x="1586048" y="292055"/>
                  <a:pt x="1595167" y="301958"/>
                  <a:pt x="1606857" y="308723"/>
                </a:cubicBezTo>
                <a:cubicBezTo>
                  <a:pt x="1618547" y="315488"/>
                  <a:pt x="1632131" y="318871"/>
                  <a:pt x="1647609" y="318871"/>
                </a:cubicBezTo>
                <a:cubicBezTo>
                  <a:pt x="1657675" y="318871"/>
                  <a:pt x="1666794" y="317437"/>
                  <a:pt x="1674966" y="314568"/>
                </a:cubicBezTo>
                <a:cubicBezTo>
                  <a:pt x="1683138" y="311700"/>
                  <a:pt x="1690201" y="307370"/>
                  <a:pt x="1696154" y="301580"/>
                </a:cubicBezTo>
                <a:cubicBezTo>
                  <a:pt x="1702107" y="295789"/>
                  <a:pt x="1706707" y="288564"/>
                  <a:pt x="1709954" y="279905"/>
                </a:cubicBezTo>
                <a:lnTo>
                  <a:pt x="1746972" y="290296"/>
                </a:lnTo>
                <a:cubicBezTo>
                  <a:pt x="1743075" y="302851"/>
                  <a:pt x="1736527" y="313865"/>
                  <a:pt x="1727327" y="323336"/>
                </a:cubicBezTo>
                <a:cubicBezTo>
                  <a:pt x="1718126" y="332806"/>
                  <a:pt x="1706761" y="340167"/>
                  <a:pt x="1693232" y="345416"/>
                </a:cubicBezTo>
                <a:cubicBezTo>
                  <a:pt x="1679702" y="350666"/>
                  <a:pt x="1664494" y="353291"/>
                  <a:pt x="1647609" y="353291"/>
                </a:cubicBezTo>
                <a:cubicBezTo>
                  <a:pt x="1623580" y="353291"/>
                  <a:pt x="1602879" y="347960"/>
                  <a:pt x="1585507" y="337298"/>
                </a:cubicBezTo>
                <a:cubicBezTo>
                  <a:pt x="1568135" y="326637"/>
                  <a:pt x="1554767" y="311700"/>
                  <a:pt x="1545405" y="292488"/>
                </a:cubicBezTo>
                <a:cubicBezTo>
                  <a:pt x="1536042" y="273275"/>
                  <a:pt x="1531361" y="250897"/>
                  <a:pt x="1531361" y="225353"/>
                </a:cubicBezTo>
                <a:cubicBezTo>
                  <a:pt x="1531361" y="199808"/>
                  <a:pt x="1536042" y="177268"/>
                  <a:pt x="1545405" y="157730"/>
                </a:cubicBezTo>
                <a:cubicBezTo>
                  <a:pt x="1554767" y="138193"/>
                  <a:pt x="1567864" y="122932"/>
                  <a:pt x="1584695" y="111945"/>
                </a:cubicBezTo>
                <a:cubicBezTo>
                  <a:pt x="1601526" y="100959"/>
                  <a:pt x="1621199" y="95466"/>
                  <a:pt x="1643712" y="95466"/>
                </a:cubicBezTo>
                <a:close/>
                <a:moveTo>
                  <a:pt x="1338913" y="95466"/>
                </a:moveTo>
                <a:cubicBezTo>
                  <a:pt x="1351901" y="95466"/>
                  <a:pt x="1364727" y="97631"/>
                  <a:pt x="1377391" y="101960"/>
                </a:cubicBezTo>
                <a:cubicBezTo>
                  <a:pt x="1390055" y="106290"/>
                  <a:pt x="1401583" y="113298"/>
                  <a:pt x="1411973" y="122986"/>
                </a:cubicBezTo>
                <a:cubicBezTo>
                  <a:pt x="1422364" y="132673"/>
                  <a:pt x="1430645" y="145472"/>
                  <a:pt x="1436814" y="161383"/>
                </a:cubicBezTo>
                <a:cubicBezTo>
                  <a:pt x="1442984" y="177295"/>
                  <a:pt x="1446069" y="196886"/>
                  <a:pt x="1446069" y="220157"/>
                </a:cubicBezTo>
                <a:lnTo>
                  <a:pt x="1446069" y="236393"/>
                </a:lnTo>
                <a:lnTo>
                  <a:pt x="1265366" y="236393"/>
                </a:lnTo>
                <a:lnTo>
                  <a:pt x="1267333" y="257276"/>
                </a:lnTo>
                <a:cubicBezTo>
                  <a:pt x="1268970" y="265245"/>
                  <a:pt x="1271426" y="272490"/>
                  <a:pt x="1274700" y="279012"/>
                </a:cubicBezTo>
                <a:cubicBezTo>
                  <a:pt x="1281248" y="292055"/>
                  <a:pt x="1290367" y="301958"/>
                  <a:pt x="1302057" y="308723"/>
                </a:cubicBezTo>
                <a:cubicBezTo>
                  <a:pt x="1313747" y="315488"/>
                  <a:pt x="1327331" y="318871"/>
                  <a:pt x="1342809" y="318871"/>
                </a:cubicBezTo>
                <a:cubicBezTo>
                  <a:pt x="1352875" y="318871"/>
                  <a:pt x="1361994" y="317437"/>
                  <a:pt x="1370166" y="314568"/>
                </a:cubicBezTo>
                <a:cubicBezTo>
                  <a:pt x="1378338" y="311700"/>
                  <a:pt x="1385401" y="307370"/>
                  <a:pt x="1391354" y="301580"/>
                </a:cubicBezTo>
                <a:cubicBezTo>
                  <a:pt x="1397307" y="295789"/>
                  <a:pt x="1401907" y="288564"/>
                  <a:pt x="1405155" y="279905"/>
                </a:cubicBezTo>
                <a:lnTo>
                  <a:pt x="1442172" y="290296"/>
                </a:lnTo>
                <a:cubicBezTo>
                  <a:pt x="1438275" y="302851"/>
                  <a:pt x="1431727" y="313865"/>
                  <a:pt x="1422527" y="323336"/>
                </a:cubicBezTo>
                <a:cubicBezTo>
                  <a:pt x="1413327" y="332806"/>
                  <a:pt x="1401961" y="340167"/>
                  <a:pt x="1388432" y="345416"/>
                </a:cubicBezTo>
                <a:cubicBezTo>
                  <a:pt x="1374902" y="350666"/>
                  <a:pt x="1359694" y="353291"/>
                  <a:pt x="1342809" y="353291"/>
                </a:cubicBezTo>
                <a:cubicBezTo>
                  <a:pt x="1318780" y="353291"/>
                  <a:pt x="1298079" y="347960"/>
                  <a:pt x="1280707" y="337298"/>
                </a:cubicBezTo>
                <a:cubicBezTo>
                  <a:pt x="1263335" y="326637"/>
                  <a:pt x="1249967" y="311700"/>
                  <a:pt x="1240605" y="292488"/>
                </a:cubicBezTo>
                <a:cubicBezTo>
                  <a:pt x="1231242" y="273275"/>
                  <a:pt x="1226561" y="250897"/>
                  <a:pt x="1226561" y="225353"/>
                </a:cubicBezTo>
                <a:cubicBezTo>
                  <a:pt x="1226561" y="199808"/>
                  <a:pt x="1231242" y="177268"/>
                  <a:pt x="1240605" y="157730"/>
                </a:cubicBezTo>
                <a:cubicBezTo>
                  <a:pt x="1249967" y="138193"/>
                  <a:pt x="1263064" y="122932"/>
                  <a:pt x="1279895" y="111945"/>
                </a:cubicBezTo>
                <a:cubicBezTo>
                  <a:pt x="1296726" y="100959"/>
                  <a:pt x="1316399" y="95466"/>
                  <a:pt x="1338913" y="95466"/>
                </a:cubicBezTo>
                <a:close/>
                <a:moveTo>
                  <a:pt x="427976" y="95466"/>
                </a:moveTo>
                <a:cubicBezTo>
                  <a:pt x="448974" y="95466"/>
                  <a:pt x="467483" y="100716"/>
                  <a:pt x="483503" y="111215"/>
                </a:cubicBezTo>
                <a:cubicBezTo>
                  <a:pt x="499522" y="121714"/>
                  <a:pt x="512023" y="136597"/>
                  <a:pt x="521007" y="155863"/>
                </a:cubicBezTo>
                <a:cubicBezTo>
                  <a:pt x="529991" y="175130"/>
                  <a:pt x="534483" y="197860"/>
                  <a:pt x="534483" y="224054"/>
                </a:cubicBezTo>
                <a:cubicBezTo>
                  <a:pt x="534483" y="250464"/>
                  <a:pt x="529991" y="273329"/>
                  <a:pt x="521007" y="292650"/>
                </a:cubicBezTo>
                <a:cubicBezTo>
                  <a:pt x="512023" y="311970"/>
                  <a:pt x="499576" y="326907"/>
                  <a:pt x="483665" y="337461"/>
                </a:cubicBezTo>
                <a:cubicBezTo>
                  <a:pt x="467754" y="348014"/>
                  <a:pt x="449407" y="353291"/>
                  <a:pt x="428626" y="353291"/>
                </a:cubicBezTo>
                <a:cubicBezTo>
                  <a:pt x="412606" y="353291"/>
                  <a:pt x="399780" y="350612"/>
                  <a:pt x="390147" y="345254"/>
                </a:cubicBezTo>
                <a:cubicBezTo>
                  <a:pt x="380514" y="339896"/>
                  <a:pt x="373099" y="333781"/>
                  <a:pt x="367904" y="326907"/>
                </a:cubicBezTo>
                <a:cubicBezTo>
                  <a:pt x="362708" y="320034"/>
                  <a:pt x="358703" y="314325"/>
                  <a:pt x="355889" y="309779"/>
                </a:cubicBezTo>
                <a:lnTo>
                  <a:pt x="352642" y="309779"/>
                </a:lnTo>
                <a:lnTo>
                  <a:pt x="352642" y="441613"/>
                </a:lnTo>
                <a:lnTo>
                  <a:pt x="314326" y="441613"/>
                </a:lnTo>
                <a:lnTo>
                  <a:pt x="314326" y="98713"/>
                </a:lnTo>
                <a:lnTo>
                  <a:pt x="351343" y="98713"/>
                </a:lnTo>
                <a:lnTo>
                  <a:pt x="351343" y="138329"/>
                </a:lnTo>
                <a:lnTo>
                  <a:pt x="355889" y="138329"/>
                </a:lnTo>
                <a:cubicBezTo>
                  <a:pt x="358703" y="133999"/>
                  <a:pt x="362627" y="128452"/>
                  <a:pt x="367660" y="121687"/>
                </a:cubicBezTo>
                <a:cubicBezTo>
                  <a:pt x="372693" y="114922"/>
                  <a:pt x="379945" y="108861"/>
                  <a:pt x="389416" y="103503"/>
                </a:cubicBezTo>
                <a:cubicBezTo>
                  <a:pt x="398887" y="98145"/>
                  <a:pt x="411740" y="95466"/>
                  <a:pt x="427976" y="95466"/>
                </a:cubicBezTo>
                <a:close/>
                <a:moveTo>
                  <a:pt x="113651" y="95466"/>
                </a:moveTo>
                <a:cubicBezTo>
                  <a:pt x="134649" y="95466"/>
                  <a:pt x="153158" y="100716"/>
                  <a:pt x="169177" y="111215"/>
                </a:cubicBezTo>
                <a:cubicBezTo>
                  <a:pt x="185197" y="121714"/>
                  <a:pt x="197698" y="136597"/>
                  <a:pt x="206682" y="155863"/>
                </a:cubicBezTo>
                <a:cubicBezTo>
                  <a:pt x="215666" y="175130"/>
                  <a:pt x="220158" y="197860"/>
                  <a:pt x="220158" y="224054"/>
                </a:cubicBezTo>
                <a:cubicBezTo>
                  <a:pt x="220158" y="250464"/>
                  <a:pt x="215666" y="273329"/>
                  <a:pt x="206682" y="292650"/>
                </a:cubicBezTo>
                <a:cubicBezTo>
                  <a:pt x="197698" y="311970"/>
                  <a:pt x="185251" y="326907"/>
                  <a:pt x="169340" y="337461"/>
                </a:cubicBezTo>
                <a:cubicBezTo>
                  <a:pt x="153429" y="348014"/>
                  <a:pt x="135082" y="353291"/>
                  <a:pt x="114300" y="353291"/>
                </a:cubicBezTo>
                <a:cubicBezTo>
                  <a:pt x="98281" y="353291"/>
                  <a:pt x="85455" y="350612"/>
                  <a:pt x="75822" y="345254"/>
                </a:cubicBezTo>
                <a:cubicBezTo>
                  <a:pt x="66188" y="339896"/>
                  <a:pt x="58774" y="333781"/>
                  <a:pt x="53579" y="326907"/>
                </a:cubicBezTo>
                <a:cubicBezTo>
                  <a:pt x="48383" y="320034"/>
                  <a:pt x="44378" y="314325"/>
                  <a:pt x="41564" y="309779"/>
                </a:cubicBezTo>
                <a:lnTo>
                  <a:pt x="38317" y="309779"/>
                </a:lnTo>
                <a:lnTo>
                  <a:pt x="38317" y="441613"/>
                </a:lnTo>
                <a:lnTo>
                  <a:pt x="0" y="441613"/>
                </a:lnTo>
                <a:lnTo>
                  <a:pt x="0" y="98713"/>
                </a:lnTo>
                <a:lnTo>
                  <a:pt x="37018" y="98713"/>
                </a:lnTo>
                <a:lnTo>
                  <a:pt x="37018" y="138329"/>
                </a:lnTo>
                <a:lnTo>
                  <a:pt x="41564" y="138329"/>
                </a:lnTo>
                <a:cubicBezTo>
                  <a:pt x="44378" y="133999"/>
                  <a:pt x="48302" y="128452"/>
                  <a:pt x="53335" y="121687"/>
                </a:cubicBezTo>
                <a:cubicBezTo>
                  <a:pt x="58368" y="114922"/>
                  <a:pt x="65620" y="108861"/>
                  <a:pt x="75091" y="103503"/>
                </a:cubicBezTo>
                <a:cubicBezTo>
                  <a:pt x="84562" y="98145"/>
                  <a:pt x="97415" y="95466"/>
                  <a:pt x="113651" y="95466"/>
                </a:cubicBezTo>
                <a:close/>
                <a:moveTo>
                  <a:pt x="1133259" y="94817"/>
                </a:moveTo>
                <a:cubicBezTo>
                  <a:pt x="1136073" y="94817"/>
                  <a:pt x="1139591" y="94871"/>
                  <a:pt x="1143812" y="94979"/>
                </a:cubicBezTo>
                <a:cubicBezTo>
                  <a:pt x="1148034" y="95087"/>
                  <a:pt x="1151227" y="95250"/>
                  <a:pt x="1153391" y="95466"/>
                </a:cubicBezTo>
                <a:lnTo>
                  <a:pt x="1153391" y="134432"/>
                </a:lnTo>
                <a:cubicBezTo>
                  <a:pt x="1152093" y="134107"/>
                  <a:pt x="1149143" y="133593"/>
                  <a:pt x="1144543" y="132890"/>
                </a:cubicBezTo>
                <a:cubicBezTo>
                  <a:pt x="1139943" y="132186"/>
                  <a:pt x="1135099" y="131834"/>
                  <a:pt x="1130012" y="131834"/>
                </a:cubicBezTo>
                <a:cubicBezTo>
                  <a:pt x="1117889" y="131834"/>
                  <a:pt x="1107092" y="134351"/>
                  <a:pt x="1097621" y="139384"/>
                </a:cubicBezTo>
                <a:cubicBezTo>
                  <a:pt x="1088151" y="144417"/>
                  <a:pt x="1080682" y="151344"/>
                  <a:pt x="1075216" y="160166"/>
                </a:cubicBezTo>
                <a:cubicBezTo>
                  <a:pt x="1069750" y="168987"/>
                  <a:pt x="1067017" y="179026"/>
                  <a:pt x="1067017" y="190283"/>
                </a:cubicBezTo>
                <a:lnTo>
                  <a:pt x="1067017" y="348095"/>
                </a:lnTo>
                <a:lnTo>
                  <a:pt x="1028700" y="348095"/>
                </a:lnTo>
                <a:lnTo>
                  <a:pt x="1028700" y="98713"/>
                </a:lnTo>
                <a:lnTo>
                  <a:pt x="1065718" y="98713"/>
                </a:lnTo>
                <a:lnTo>
                  <a:pt x="1065718" y="136380"/>
                </a:lnTo>
                <a:lnTo>
                  <a:pt x="1068316" y="136380"/>
                </a:lnTo>
                <a:cubicBezTo>
                  <a:pt x="1072862" y="124041"/>
                  <a:pt x="1081088" y="114029"/>
                  <a:pt x="1092994" y="106344"/>
                </a:cubicBezTo>
                <a:cubicBezTo>
                  <a:pt x="1104901" y="98659"/>
                  <a:pt x="1118322" y="94817"/>
                  <a:pt x="1133259" y="94817"/>
                </a:cubicBezTo>
                <a:close/>
                <a:moveTo>
                  <a:pt x="645536" y="38966"/>
                </a:moveTo>
                <a:lnTo>
                  <a:pt x="683852" y="38966"/>
                </a:lnTo>
                <a:lnTo>
                  <a:pt x="683852" y="98713"/>
                </a:lnTo>
                <a:lnTo>
                  <a:pt x="737106" y="98713"/>
                </a:lnTo>
                <a:lnTo>
                  <a:pt x="737106" y="131185"/>
                </a:lnTo>
                <a:lnTo>
                  <a:pt x="683852" y="131185"/>
                </a:lnTo>
                <a:lnTo>
                  <a:pt x="683852" y="276658"/>
                </a:lnTo>
                <a:cubicBezTo>
                  <a:pt x="683852" y="287482"/>
                  <a:pt x="685449" y="295572"/>
                  <a:pt x="688642" y="300930"/>
                </a:cubicBezTo>
                <a:cubicBezTo>
                  <a:pt x="691835" y="306288"/>
                  <a:pt x="695948" y="309860"/>
                  <a:pt x="700981" y="311646"/>
                </a:cubicBezTo>
                <a:cubicBezTo>
                  <a:pt x="706014" y="313432"/>
                  <a:pt x="711345" y="314325"/>
                  <a:pt x="716973" y="314325"/>
                </a:cubicBezTo>
                <a:cubicBezTo>
                  <a:pt x="721195" y="314325"/>
                  <a:pt x="724658" y="314081"/>
                  <a:pt x="727364" y="313594"/>
                </a:cubicBezTo>
                <a:cubicBezTo>
                  <a:pt x="730070" y="313107"/>
                  <a:pt x="732235" y="312701"/>
                  <a:pt x="733858" y="312376"/>
                </a:cubicBezTo>
                <a:lnTo>
                  <a:pt x="741652" y="346796"/>
                </a:lnTo>
                <a:cubicBezTo>
                  <a:pt x="739054" y="347770"/>
                  <a:pt x="735428" y="348772"/>
                  <a:pt x="730774" y="349800"/>
                </a:cubicBezTo>
                <a:cubicBezTo>
                  <a:pt x="726119" y="350828"/>
                  <a:pt x="720220" y="351342"/>
                  <a:pt x="713077" y="351342"/>
                </a:cubicBezTo>
                <a:cubicBezTo>
                  <a:pt x="702253" y="351342"/>
                  <a:pt x="691673" y="349015"/>
                  <a:pt x="681336" y="344361"/>
                </a:cubicBezTo>
                <a:cubicBezTo>
                  <a:pt x="670999" y="339707"/>
                  <a:pt x="662448" y="332617"/>
                  <a:pt x="655683" y="323092"/>
                </a:cubicBezTo>
                <a:cubicBezTo>
                  <a:pt x="648918" y="313567"/>
                  <a:pt x="645536" y="301553"/>
                  <a:pt x="645536" y="287049"/>
                </a:cubicBezTo>
                <a:lnTo>
                  <a:pt x="645536" y="131185"/>
                </a:lnTo>
                <a:lnTo>
                  <a:pt x="607869" y="131185"/>
                </a:lnTo>
                <a:lnTo>
                  <a:pt x="607869" y="98713"/>
                </a:lnTo>
                <a:lnTo>
                  <a:pt x="645536" y="98713"/>
                </a:lnTo>
                <a:close/>
                <a:moveTo>
                  <a:pt x="1853046" y="15586"/>
                </a:moveTo>
                <a:lnTo>
                  <a:pt x="1891362" y="15586"/>
                </a:lnTo>
                <a:lnTo>
                  <a:pt x="1891362" y="138329"/>
                </a:lnTo>
                <a:lnTo>
                  <a:pt x="1894610" y="138329"/>
                </a:lnTo>
                <a:cubicBezTo>
                  <a:pt x="1897424" y="133999"/>
                  <a:pt x="1901347" y="128452"/>
                  <a:pt x="1906380" y="121687"/>
                </a:cubicBezTo>
                <a:cubicBezTo>
                  <a:pt x="1911414" y="114922"/>
                  <a:pt x="1918665" y="108861"/>
                  <a:pt x="1928136" y="103503"/>
                </a:cubicBezTo>
                <a:cubicBezTo>
                  <a:pt x="1937608" y="98145"/>
                  <a:pt x="1950461" y="95466"/>
                  <a:pt x="1966697" y="95466"/>
                </a:cubicBezTo>
                <a:cubicBezTo>
                  <a:pt x="1987695" y="95466"/>
                  <a:pt x="2006204" y="100716"/>
                  <a:pt x="2022223" y="111215"/>
                </a:cubicBezTo>
                <a:cubicBezTo>
                  <a:pt x="2038242" y="121714"/>
                  <a:pt x="2050744" y="136597"/>
                  <a:pt x="2059727" y="155863"/>
                </a:cubicBezTo>
                <a:cubicBezTo>
                  <a:pt x="2068712" y="175130"/>
                  <a:pt x="2073203" y="197860"/>
                  <a:pt x="2073203" y="224054"/>
                </a:cubicBezTo>
                <a:cubicBezTo>
                  <a:pt x="2073203" y="250464"/>
                  <a:pt x="2068712" y="273329"/>
                  <a:pt x="2059727" y="292650"/>
                </a:cubicBezTo>
                <a:cubicBezTo>
                  <a:pt x="2050744" y="311970"/>
                  <a:pt x="2038297" y="326907"/>
                  <a:pt x="2022385" y="337461"/>
                </a:cubicBezTo>
                <a:cubicBezTo>
                  <a:pt x="2006474" y="348014"/>
                  <a:pt x="1988128" y="353291"/>
                  <a:pt x="1967346" y="353291"/>
                </a:cubicBezTo>
                <a:cubicBezTo>
                  <a:pt x="1951327" y="353291"/>
                  <a:pt x="1938500" y="350612"/>
                  <a:pt x="1928867" y="345254"/>
                </a:cubicBezTo>
                <a:cubicBezTo>
                  <a:pt x="1919234" y="339896"/>
                  <a:pt x="1911819" y="333781"/>
                  <a:pt x="1906624" y="326907"/>
                </a:cubicBezTo>
                <a:cubicBezTo>
                  <a:pt x="1901428" y="320034"/>
                  <a:pt x="1897424" y="314325"/>
                  <a:pt x="1894610" y="309779"/>
                </a:cubicBezTo>
                <a:lnTo>
                  <a:pt x="1890063" y="309779"/>
                </a:lnTo>
                <a:lnTo>
                  <a:pt x="1890063" y="348095"/>
                </a:lnTo>
                <a:lnTo>
                  <a:pt x="1853046" y="348095"/>
                </a:lnTo>
                <a:close/>
                <a:moveTo>
                  <a:pt x="2191183" y="5195"/>
                </a:moveTo>
                <a:cubicBezTo>
                  <a:pt x="2198652" y="5195"/>
                  <a:pt x="2205065" y="7739"/>
                  <a:pt x="2210423" y="12826"/>
                </a:cubicBezTo>
                <a:cubicBezTo>
                  <a:pt x="2215781" y="17913"/>
                  <a:pt x="2218460" y="24029"/>
                  <a:pt x="2218460" y="31172"/>
                </a:cubicBezTo>
                <a:cubicBezTo>
                  <a:pt x="2218460" y="38316"/>
                  <a:pt x="2215781" y="44432"/>
                  <a:pt x="2210423" y="49519"/>
                </a:cubicBezTo>
                <a:cubicBezTo>
                  <a:pt x="2205065" y="54606"/>
                  <a:pt x="2198652" y="57150"/>
                  <a:pt x="2191183" y="57150"/>
                </a:cubicBezTo>
                <a:cubicBezTo>
                  <a:pt x="2183715" y="57150"/>
                  <a:pt x="2177302" y="54606"/>
                  <a:pt x="2171944" y="49519"/>
                </a:cubicBezTo>
                <a:cubicBezTo>
                  <a:pt x="2166586" y="44432"/>
                  <a:pt x="2163907" y="38316"/>
                  <a:pt x="2163907" y="31172"/>
                </a:cubicBezTo>
                <a:cubicBezTo>
                  <a:pt x="2163907" y="24029"/>
                  <a:pt x="2166586" y="17913"/>
                  <a:pt x="2171944" y="12826"/>
                </a:cubicBezTo>
                <a:cubicBezTo>
                  <a:pt x="2177302" y="7739"/>
                  <a:pt x="2183715" y="5195"/>
                  <a:pt x="2191183" y="5195"/>
                </a:cubicBezTo>
                <a:close/>
                <a:moveTo>
                  <a:pt x="915699" y="0"/>
                </a:moveTo>
                <a:cubicBezTo>
                  <a:pt x="925116" y="0"/>
                  <a:pt x="932801" y="757"/>
                  <a:pt x="938754" y="2273"/>
                </a:cubicBezTo>
                <a:cubicBezTo>
                  <a:pt x="944707" y="3788"/>
                  <a:pt x="949145" y="5195"/>
                  <a:pt x="952068" y="6494"/>
                </a:cubicBezTo>
                <a:lnTo>
                  <a:pt x="941027" y="39615"/>
                </a:lnTo>
                <a:cubicBezTo>
                  <a:pt x="939079" y="38966"/>
                  <a:pt x="936400" y="38154"/>
                  <a:pt x="932990" y="37180"/>
                </a:cubicBezTo>
                <a:cubicBezTo>
                  <a:pt x="929581" y="36205"/>
                  <a:pt x="925116" y="35718"/>
                  <a:pt x="919596" y="35718"/>
                </a:cubicBezTo>
                <a:cubicBezTo>
                  <a:pt x="906932" y="35718"/>
                  <a:pt x="897813" y="38911"/>
                  <a:pt x="892239" y="45298"/>
                </a:cubicBezTo>
                <a:cubicBezTo>
                  <a:pt x="886664" y="51684"/>
                  <a:pt x="883877" y="61046"/>
                  <a:pt x="883877" y="73385"/>
                </a:cubicBezTo>
                <a:lnTo>
                  <a:pt x="883877" y="98713"/>
                </a:lnTo>
                <a:lnTo>
                  <a:pt x="939728" y="98713"/>
                </a:lnTo>
                <a:lnTo>
                  <a:pt x="939728" y="131185"/>
                </a:lnTo>
                <a:lnTo>
                  <a:pt x="883877" y="131185"/>
                </a:lnTo>
                <a:lnTo>
                  <a:pt x="883877" y="348095"/>
                </a:lnTo>
                <a:lnTo>
                  <a:pt x="845561" y="348095"/>
                </a:lnTo>
                <a:lnTo>
                  <a:pt x="845561" y="131185"/>
                </a:lnTo>
                <a:lnTo>
                  <a:pt x="805296" y="131185"/>
                </a:lnTo>
                <a:lnTo>
                  <a:pt x="805296" y="98713"/>
                </a:lnTo>
                <a:lnTo>
                  <a:pt x="845561" y="98713"/>
                </a:lnTo>
                <a:lnTo>
                  <a:pt x="845561" y="64293"/>
                </a:lnTo>
                <a:cubicBezTo>
                  <a:pt x="845561" y="50006"/>
                  <a:pt x="848916" y="38100"/>
                  <a:pt x="855627" y="28575"/>
                </a:cubicBezTo>
                <a:cubicBezTo>
                  <a:pt x="862338" y="19050"/>
                  <a:pt x="871051" y="11906"/>
                  <a:pt x="881767" y="7143"/>
                </a:cubicBezTo>
                <a:cubicBezTo>
                  <a:pt x="892482" y="2381"/>
                  <a:pt x="903793" y="0"/>
                  <a:pt x="915699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96934F-11A8-988B-8CD7-383CE89E4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68" y="6259571"/>
            <a:ext cx="1053226" cy="7122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7B8E84-A217-3C3C-2DCF-0EF5CB346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5795" y="3200822"/>
            <a:ext cx="1128135" cy="10010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C4588FC-F4E7-D60A-1BCF-0E3EAFBDB0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4034" y="2821424"/>
            <a:ext cx="2190525" cy="165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15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6309</TotalTime>
  <Words>1170</Words>
  <Application>Microsoft Office PowerPoint</Application>
  <PresentationFormat>Widescreen</PresentationFormat>
  <Paragraphs>139</Paragraphs>
  <Slides>18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Arial</vt:lpstr>
      <vt:lpstr>Arial Rounded MT Bold</vt:lpstr>
      <vt:lpstr>Calibri</vt:lpstr>
      <vt:lpstr>Calibri Light</vt:lpstr>
      <vt:lpstr>Helvetica</vt:lpstr>
      <vt:lpstr>Helvetica Light</vt:lpstr>
      <vt:lpstr>Inter Medium</vt:lpstr>
      <vt:lpstr>Libre Baskerville</vt:lpstr>
      <vt:lpstr>Montserrat</vt:lpstr>
      <vt:lpstr>Roboto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EXISTING SYSTEMS:</vt:lpstr>
      <vt:lpstr>PROPOSED SYSTEM:</vt:lpstr>
      <vt:lpstr>SYSTEM SPECIFICATIONS: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mudraboina mallika</dc:creator>
  <cp:lastModifiedBy>mudraboina mallika</cp:lastModifiedBy>
  <cp:revision>5</cp:revision>
  <dcterms:created xsi:type="dcterms:W3CDTF">2025-04-11T15:30:57Z</dcterms:created>
  <dcterms:modified xsi:type="dcterms:W3CDTF">2025-04-24T03:10:45Z</dcterms:modified>
</cp:coreProperties>
</file>